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88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64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76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95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99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61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01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315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90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Nesne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392115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91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20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4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Nesne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8574877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think-cell Slide" r:id="rId15" imgW="416" imgH="416" progId="TCLayout.ActiveDocument.1">
                  <p:embed/>
                </p:oleObj>
              </mc:Choice>
              <mc:Fallback>
                <p:oleObj name="think-cell Slide" r:id="rId15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EBED3-374A-4F96-BC0B-32457445403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01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image" Target="../media/image2.emf"/><Relationship Id="rId3" Type="http://schemas.openxmlformats.org/officeDocument/2006/relationships/tags" Target="../tags/tag5.xml"/><Relationship Id="rId21" Type="http://schemas.openxmlformats.org/officeDocument/2006/relationships/tags" Target="../tags/tag23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oleObject" Target="../embeddings/oleObject4.bin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1" Type="http://schemas.openxmlformats.org/officeDocument/2006/relationships/vmlDrawing" Target="../drawings/vmlDrawing3.v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image" Target="../media/image1.emf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oleObject" Target="../embeddings/oleObject3.bin"/><Relationship Id="rId28" Type="http://schemas.openxmlformats.org/officeDocument/2006/relationships/image" Target="../media/image3.emf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slideLayout" Target="../slideLayouts/slideLayout7.xml"/><Relationship Id="rId27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35.xml"/><Relationship Id="rId18" Type="http://schemas.openxmlformats.org/officeDocument/2006/relationships/tags" Target="../tags/tag40.xml"/><Relationship Id="rId26" Type="http://schemas.openxmlformats.org/officeDocument/2006/relationships/tags" Target="../tags/tag48.xml"/><Relationship Id="rId39" Type="http://schemas.openxmlformats.org/officeDocument/2006/relationships/tags" Target="../tags/tag61.xml"/><Relationship Id="rId21" Type="http://schemas.openxmlformats.org/officeDocument/2006/relationships/tags" Target="../tags/tag43.xml"/><Relationship Id="rId34" Type="http://schemas.openxmlformats.org/officeDocument/2006/relationships/tags" Target="../tags/tag56.xml"/><Relationship Id="rId42" Type="http://schemas.openxmlformats.org/officeDocument/2006/relationships/tags" Target="../tags/tag64.xml"/><Relationship Id="rId47" Type="http://schemas.openxmlformats.org/officeDocument/2006/relationships/tags" Target="../tags/tag69.xml"/><Relationship Id="rId50" Type="http://schemas.openxmlformats.org/officeDocument/2006/relationships/tags" Target="../tags/tag72.xml"/><Relationship Id="rId55" Type="http://schemas.openxmlformats.org/officeDocument/2006/relationships/tags" Target="../tags/tag77.xml"/><Relationship Id="rId63" Type="http://schemas.openxmlformats.org/officeDocument/2006/relationships/tags" Target="../tags/tag85.xml"/><Relationship Id="rId68" Type="http://schemas.openxmlformats.org/officeDocument/2006/relationships/tags" Target="../tags/tag90.xml"/><Relationship Id="rId76" Type="http://schemas.openxmlformats.org/officeDocument/2006/relationships/oleObject" Target="../embeddings/oleObject6.bin"/><Relationship Id="rId7" Type="http://schemas.openxmlformats.org/officeDocument/2006/relationships/tags" Target="../tags/tag29.xml"/><Relationship Id="rId71" Type="http://schemas.openxmlformats.org/officeDocument/2006/relationships/tags" Target="../tags/tag93.xml"/><Relationship Id="rId2" Type="http://schemas.openxmlformats.org/officeDocument/2006/relationships/tags" Target="../tags/tag24.xml"/><Relationship Id="rId16" Type="http://schemas.openxmlformats.org/officeDocument/2006/relationships/tags" Target="../tags/tag38.xml"/><Relationship Id="rId29" Type="http://schemas.openxmlformats.org/officeDocument/2006/relationships/tags" Target="../tags/tag51.xml"/><Relationship Id="rId11" Type="http://schemas.openxmlformats.org/officeDocument/2006/relationships/tags" Target="../tags/tag33.xml"/><Relationship Id="rId24" Type="http://schemas.openxmlformats.org/officeDocument/2006/relationships/tags" Target="../tags/tag46.xml"/><Relationship Id="rId32" Type="http://schemas.openxmlformats.org/officeDocument/2006/relationships/tags" Target="../tags/tag54.xml"/><Relationship Id="rId37" Type="http://schemas.openxmlformats.org/officeDocument/2006/relationships/tags" Target="../tags/tag59.xml"/><Relationship Id="rId40" Type="http://schemas.openxmlformats.org/officeDocument/2006/relationships/tags" Target="../tags/tag62.xml"/><Relationship Id="rId45" Type="http://schemas.openxmlformats.org/officeDocument/2006/relationships/tags" Target="../tags/tag67.xml"/><Relationship Id="rId53" Type="http://schemas.openxmlformats.org/officeDocument/2006/relationships/tags" Target="../tags/tag75.xml"/><Relationship Id="rId58" Type="http://schemas.openxmlformats.org/officeDocument/2006/relationships/tags" Target="../tags/tag80.xml"/><Relationship Id="rId66" Type="http://schemas.openxmlformats.org/officeDocument/2006/relationships/tags" Target="../tags/tag88.xml"/><Relationship Id="rId74" Type="http://schemas.openxmlformats.org/officeDocument/2006/relationships/tags" Target="../tags/tag96.xml"/><Relationship Id="rId79" Type="http://schemas.openxmlformats.org/officeDocument/2006/relationships/image" Target="../media/image4.emf"/><Relationship Id="rId5" Type="http://schemas.openxmlformats.org/officeDocument/2006/relationships/tags" Target="../tags/tag27.xml"/><Relationship Id="rId61" Type="http://schemas.openxmlformats.org/officeDocument/2006/relationships/tags" Target="../tags/tag83.xml"/><Relationship Id="rId10" Type="http://schemas.openxmlformats.org/officeDocument/2006/relationships/tags" Target="../tags/tag32.xml"/><Relationship Id="rId19" Type="http://schemas.openxmlformats.org/officeDocument/2006/relationships/tags" Target="../tags/tag41.xml"/><Relationship Id="rId31" Type="http://schemas.openxmlformats.org/officeDocument/2006/relationships/tags" Target="../tags/tag53.xml"/><Relationship Id="rId44" Type="http://schemas.openxmlformats.org/officeDocument/2006/relationships/tags" Target="../tags/tag66.xml"/><Relationship Id="rId52" Type="http://schemas.openxmlformats.org/officeDocument/2006/relationships/tags" Target="../tags/tag74.xml"/><Relationship Id="rId60" Type="http://schemas.openxmlformats.org/officeDocument/2006/relationships/tags" Target="../tags/tag82.xml"/><Relationship Id="rId65" Type="http://schemas.openxmlformats.org/officeDocument/2006/relationships/tags" Target="../tags/tag87.xml"/><Relationship Id="rId73" Type="http://schemas.openxmlformats.org/officeDocument/2006/relationships/tags" Target="../tags/tag95.xml"/><Relationship Id="rId78" Type="http://schemas.openxmlformats.org/officeDocument/2006/relationships/oleObject" Target="../embeddings/oleObject7.bin"/><Relationship Id="rId4" Type="http://schemas.openxmlformats.org/officeDocument/2006/relationships/tags" Target="../tags/tag26.xml"/><Relationship Id="rId9" Type="http://schemas.openxmlformats.org/officeDocument/2006/relationships/tags" Target="../tags/tag31.xml"/><Relationship Id="rId14" Type="http://schemas.openxmlformats.org/officeDocument/2006/relationships/tags" Target="../tags/tag36.xml"/><Relationship Id="rId22" Type="http://schemas.openxmlformats.org/officeDocument/2006/relationships/tags" Target="../tags/tag44.xml"/><Relationship Id="rId27" Type="http://schemas.openxmlformats.org/officeDocument/2006/relationships/tags" Target="../tags/tag49.xml"/><Relationship Id="rId30" Type="http://schemas.openxmlformats.org/officeDocument/2006/relationships/tags" Target="../tags/tag52.xml"/><Relationship Id="rId35" Type="http://schemas.openxmlformats.org/officeDocument/2006/relationships/tags" Target="../tags/tag57.xml"/><Relationship Id="rId43" Type="http://schemas.openxmlformats.org/officeDocument/2006/relationships/tags" Target="../tags/tag65.xml"/><Relationship Id="rId48" Type="http://schemas.openxmlformats.org/officeDocument/2006/relationships/tags" Target="../tags/tag70.xml"/><Relationship Id="rId56" Type="http://schemas.openxmlformats.org/officeDocument/2006/relationships/tags" Target="../tags/tag78.xml"/><Relationship Id="rId64" Type="http://schemas.openxmlformats.org/officeDocument/2006/relationships/tags" Target="../tags/tag86.xml"/><Relationship Id="rId69" Type="http://schemas.openxmlformats.org/officeDocument/2006/relationships/tags" Target="../tags/tag91.xml"/><Relationship Id="rId77" Type="http://schemas.openxmlformats.org/officeDocument/2006/relationships/image" Target="../media/image1.emf"/><Relationship Id="rId8" Type="http://schemas.openxmlformats.org/officeDocument/2006/relationships/tags" Target="../tags/tag30.xml"/><Relationship Id="rId51" Type="http://schemas.openxmlformats.org/officeDocument/2006/relationships/tags" Target="../tags/tag73.xml"/><Relationship Id="rId72" Type="http://schemas.openxmlformats.org/officeDocument/2006/relationships/tags" Target="../tags/tag94.xml"/><Relationship Id="rId3" Type="http://schemas.openxmlformats.org/officeDocument/2006/relationships/tags" Target="../tags/tag25.xml"/><Relationship Id="rId12" Type="http://schemas.openxmlformats.org/officeDocument/2006/relationships/tags" Target="../tags/tag34.xml"/><Relationship Id="rId17" Type="http://schemas.openxmlformats.org/officeDocument/2006/relationships/tags" Target="../tags/tag39.xml"/><Relationship Id="rId25" Type="http://schemas.openxmlformats.org/officeDocument/2006/relationships/tags" Target="../tags/tag47.xml"/><Relationship Id="rId33" Type="http://schemas.openxmlformats.org/officeDocument/2006/relationships/tags" Target="../tags/tag55.xml"/><Relationship Id="rId38" Type="http://schemas.openxmlformats.org/officeDocument/2006/relationships/tags" Target="../tags/tag60.xml"/><Relationship Id="rId46" Type="http://schemas.openxmlformats.org/officeDocument/2006/relationships/tags" Target="../tags/tag68.xml"/><Relationship Id="rId59" Type="http://schemas.openxmlformats.org/officeDocument/2006/relationships/tags" Target="../tags/tag81.xml"/><Relationship Id="rId67" Type="http://schemas.openxmlformats.org/officeDocument/2006/relationships/tags" Target="../tags/tag89.xml"/><Relationship Id="rId20" Type="http://schemas.openxmlformats.org/officeDocument/2006/relationships/tags" Target="../tags/tag42.xml"/><Relationship Id="rId41" Type="http://schemas.openxmlformats.org/officeDocument/2006/relationships/tags" Target="../tags/tag63.xml"/><Relationship Id="rId54" Type="http://schemas.openxmlformats.org/officeDocument/2006/relationships/tags" Target="../tags/tag76.xml"/><Relationship Id="rId62" Type="http://schemas.openxmlformats.org/officeDocument/2006/relationships/tags" Target="../tags/tag84.xml"/><Relationship Id="rId70" Type="http://schemas.openxmlformats.org/officeDocument/2006/relationships/tags" Target="../tags/tag92.xml"/><Relationship Id="rId75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tags" Target="../tags/tag28.xml"/><Relationship Id="rId15" Type="http://schemas.openxmlformats.org/officeDocument/2006/relationships/tags" Target="../tags/tag37.xml"/><Relationship Id="rId23" Type="http://schemas.openxmlformats.org/officeDocument/2006/relationships/tags" Target="../tags/tag45.xml"/><Relationship Id="rId28" Type="http://schemas.openxmlformats.org/officeDocument/2006/relationships/tags" Target="../tags/tag50.xml"/><Relationship Id="rId36" Type="http://schemas.openxmlformats.org/officeDocument/2006/relationships/tags" Target="../tags/tag58.xml"/><Relationship Id="rId49" Type="http://schemas.openxmlformats.org/officeDocument/2006/relationships/tags" Target="../tags/tag71.xml"/><Relationship Id="rId57" Type="http://schemas.openxmlformats.org/officeDocument/2006/relationships/tags" Target="../tags/tag79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08.xml"/><Relationship Id="rId18" Type="http://schemas.openxmlformats.org/officeDocument/2006/relationships/tags" Target="../tags/tag113.xml"/><Relationship Id="rId26" Type="http://schemas.openxmlformats.org/officeDocument/2006/relationships/tags" Target="../tags/tag121.xml"/><Relationship Id="rId39" Type="http://schemas.openxmlformats.org/officeDocument/2006/relationships/tags" Target="../tags/tag134.xml"/><Relationship Id="rId21" Type="http://schemas.openxmlformats.org/officeDocument/2006/relationships/tags" Target="../tags/tag116.xml"/><Relationship Id="rId34" Type="http://schemas.openxmlformats.org/officeDocument/2006/relationships/tags" Target="../tags/tag129.xml"/><Relationship Id="rId42" Type="http://schemas.openxmlformats.org/officeDocument/2006/relationships/tags" Target="../tags/tag137.xml"/><Relationship Id="rId47" Type="http://schemas.openxmlformats.org/officeDocument/2006/relationships/tags" Target="../tags/tag142.xml"/><Relationship Id="rId50" Type="http://schemas.openxmlformats.org/officeDocument/2006/relationships/tags" Target="../tags/tag145.xml"/><Relationship Id="rId55" Type="http://schemas.openxmlformats.org/officeDocument/2006/relationships/tags" Target="../tags/tag150.xml"/><Relationship Id="rId63" Type="http://schemas.openxmlformats.org/officeDocument/2006/relationships/tags" Target="../tags/tag158.xml"/><Relationship Id="rId68" Type="http://schemas.openxmlformats.org/officeDocument/2006/relationships/tags" Target="../tags/tag163.xml"/><Relationship Id="rId76" Type="http://schemas.openxmlformats.org/officeDocument/2006/relationships/oleObject" Target="../embeddings/oleObject8.bin"/><Relationship Id="rId7" Type="http://schemas.openxmlformats.org/officeDocument/2006/relationships/tags" Target="../tags/tag102.xml"/><Relationship Id="rId71" Type="http://schemas.openxmlformats.org/officeDocument/2006/relationships/tags" Target="../tags/tag166.xml"/><Relationship Id="rId2" Type="http://schemas.openxmlformats.org/officeDocument/2006/relationships/tags" Target="../tags/tag97.xml"/><Relationship Id="rId16" Type="http://schemas.openxmlformats.org/officeDocument/2006/relationships/tags" Target="../tags/tag111.xml"/><Relationship Id="rId29" Type="http://schemas.openxmlformats.org/officeDocument/2006/relationships/tags" Target="../tags/tag124.xml"/><Relationship Id="rId11" Type="http://schemas.openxmlformats.org/officeDocument/2006/relationships/tags" Target="../tags/tag106.xml"/><Relationship Id="rId24" Type="http://schemas.openxmlformats.org/officeDocument/2006/relationships/tags" Target="../tags/tag119.xml"/><Relationship Id="rId32" Type="http://schemas.openxmlformats.org/officeDocument/2006/relationships/tags" Target="../tags/tag127.xml"/><Relationship Id="rId37" Type="http://schemas.openxmlformats.org/officeDocument/2006/relationships/tags" Target="../tags/tag132.xml"/><Relationship Id="rId40" Type="http://schemas.openxmlformats.org/officeDocument/2006/relationships/tags" Target="../tags/tag135.xml"/><Relationship Id="rId45" Type="http://schemas.openxmlformats.org/officeDocument/2006/relationships/tags" Target="../tags/tag140.xml"/><Relationship Id="rId53" Type="http://schemas.openxmlformats.org/officeDocument/2006/relationships/tags" Target="../tags/tag148.xml"/><Relationship Id="rId58" Type="http://schemas.openxmlformats.org/officeDocument/2006/relationships/tags" Target="../tags/tag153.xml"/><Relationship Id="rId66" Type="http://schemas.openxmlformats.org/officeDocument/2006/relationships/tags" Target="../tags/tag161.xml"/><Relationship Id="rId74" Type="http://schemas.openxmlformats.org/officeDocument/2006/relationships/tags" Target="../tags/tag169.xml"/><Relationship Id="rId79" Type="http://schemas.openxmlformats.org/officeDocument/2006/relationships/image" Target="../media/image5.emf"/><Relationship Id="rId5" Type="http://schemas.openxmlformats.org/officeDocument/2006/relationships/tags" Target="../tags/tag100.xml"/><Relationship Id="rId61" Type="http://schemas.openxmlformats.org/officeDocument/2006/relationships/tags" Target="../tags/tag156.xml"/><Relationship Id="rId10" Type="http://schemas.openxmlformats.org/officeDocument/2006/relationships/tags" Target="../tags/tag105.xml"/><Relationship Id="rId19" Type="http://schemas.openxmlformats.org/officeDocument/2006/relationships/tags" Target="../tags/tag114.xml"/><Relationship Id="rId31" Type="http://schemas.openxmlformats.org/officeDocument/2006/relationships/tags" Target="../tags/tag126.xml"/><Relationship Id="rId44" Type="http://schemas.openxmlformats.org/officeDocument/2006/relationships/tags" Target="../tags/tag139.xml"/><Relationship Id="rId52" Type="http://schemas.openxmlformats.org/officeDocument/2006/relationships/tags" Target="../tags/tag147.xml"/><Relationship Id="rId60" Type="http://schemas.openxmlformats.org/officeDocument/2006/relationships/tags" Target="../tags/tag155.xml"/><Relationship Id="rId65" Type="http://schemas.openxmlformats.org/officeDocument/2006/relationships/tags" Target="../tags/tag160.xml"/><Relationship Id="rId73" Type="http://schemas.openxmlformats.org/officeDocument/2006/relationships/tags" Target="../tags/tag168.xml"/><Relationship Id="rId78" Type="http://schemas.openxmlformats.org/officeDocument/2006/relationships/oleObject" Target="../embeddings/oleObject9.bin"/><Relationship Id="rId4" Type="http://schemas.openxmlformats.org/officeDocument/2006/relationships/tags" Target="../tags/tag99.xml"/><Relationship Id="rId9" Type="http://schemas.openxmlformats.org/officeDocument/2006/relationships/tags" Target="../tags/tag104.xml"/><Relationship Id="rId14" Type="http://schemas.openxmlformats.org/officeDocument/2006/relationships/tags" Target="../tags/tag109.xml"/><Relationship Id="rId22" Type="http://schemas.openxmlformats.org/officeDocument/2006/relationships/tags" Target="../tags/tag117.xml"/><Relationship Id="rId27" Type="http://schemas.openxmlformats.org/officeDocument/2006/relationships/tags" Target="../tags/tag122.xml"/><Relationship Id="rId30" Type="http://schemas.openxmlformats.org/officeDocument/2006/relationships/tags" Target="../tags/tag125.xml"/><Relationship Id="rId35" Type="http://schemas.openxmlformats.org/officeDocument/2006/relationships/tags" Target="../tags/tag130.xml"/><Relationship Id="rId43" Type="http://schemas.openxmlformats.org/officeDocument/2006/relationships/tags" Target="../tags/tag138.xml"/><Relationship Id="rId48" Type="http://schemas.openxmlformats.org/officeDocument/2006/relationships/tags" Target="../tags/tag143.xml"/><Relationship Id="rId56" Type="http://schemas.openxmlformats.org/officeDocument/2006/relationships/tags" Target="../tags/tag151.xml"/><Relationship Id="rId64" Type="http://schemas.openxmlformats.org/officeDocument/2006/relationships/tags" Target="../tags/tag159.xml"/><Relationship Id="rId69" Type="http://schemas.openxmlformats.org/officeDocument/2006/relationships/tags" Target="../tags/tag164.xml"/><Relationship Id="rId77" Type="http://schemas.openxmlformats.org/officeDocument/2006/relationships/image" Target="../media/image1.emf"/><Relationship Id="rId8" Type="http://schemas.openxmlformats.org/officeDocument/2006/relationships/tags" Target="../tags/tag103.xml"/><Relationship Id="rId51" Type="http://schemas.openxmlformats.org/officeDocument/2006/relationships/tags" Target="../tags/tag146.xml"/><Relationship Id="rId72" Type="http://schemas.openxmlformats.org/officeDocument/2006/relationships/tags" Target="../tags/tag167.xml"/><Relationship Id="rId3" Type="http://schemas.openxmlformats.org/officeDocument/2006/relationships/tags" Target="../tags/tag98.xml"/><Relationship Id="rId12" Type="http://schemas.openxmlformats.org/officeDocument/2006/relationships/tags" Target="../tags/tag107.xml"/><Relationship Id="rId17" Type="http://schemas.openxmlformats.org/officeDocument/2006/relationships/tags" Target="../tags/tag112.xml"/><Relationship Id="rId25" Type="http://schemas.openxmlformats.org/officeDocument/2006/relationships/tags" Target="../tags/tag120.xml"/><Relationship Id="rId33" Type="http://schemas.openxmlformats.org/officeDocument/2006/relationships/tags" Target="../tags/tag128.xml"/><Relationship Id="rId38" Type="http://schemas.openxmlformats.org/officeDocument/2006/relationships/tags" Target="../tags/tag133.xml"/><Relationship Id="rId46" Type="http://schemas.openxmlformats.org/officeDocument/2006/relationships/tags" Target="../tags/tag141.xml"/><Relationship Id="rId59" Type="http://schemas.openxmlformats.org/officeDocument/2006/relationships/tags" Target="../tags/tag154.xml"/><Relationship Id="rId67" Type="http://schemas.openxmlformats.org/officeDocument/2006/relationships/tags" Target="../tags/tag162.xml"/><Relationship Id="rId20" Type="http://schemas.openxmlformats.org/officeDocument/2006/relationships/tags" Target="../tags/tag115.xml"/><Relationship Id="rId41" Type="http://schemas.openxmlformats.org/officeDocument/2006/relationships/tags" Target="../tags/tag136.xml"/><Relationship Id="rId54" Type="http://schemas.openxmlformats.org/officeDocument/2006/relationships/tags" Target="../tags/tag149.xml"/><Relationship Id="rId62" Type="http://schemas.openxmlformats.org/officeDocument/2006/relationships/tags" Target="../tags/tag157.xml"/><Relationship Id="rId70" Type="http://schemas.openxmlformats.org/officeDocument/2006/relationships/tags" Target="../tags/tag165.xml"/><Relationship Id="rId75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tags" Target="../tags/tag101.xml"/><Relationship Id="rId15" Type="http://schemas.openxmlformats.org/officeDocument/2006/relationships/tags" Target="../tags/tag110.xml"/><Relationship Id="rId23" Type="http://schemas.openxmlformats.org/officeDocument/2006/relationships/tags" Target="../tags/tag118.xml"/><Relationship Id="rId28" Type="http://schemas.openxmlformats.org/officeDocument/2006/relationships/tags" Target="../tags/tag123.xml"/><Relationship Id="rId36" Type="http://schemas.openxmlformats.org/officeDocument/2006/relationships/tags" Target="../tags/tag131.xml"/><Relationship Id="rId49" Type="http://schemas.openxmlformats.org/officeDocument/2006/relationships/tags" Target="../tags/tag144.xml"/><Relationship Id="rId57" Type="http://schemas.openxmlformats.org/officeDocument/2006/relationships/tags" Target="../tags/tag15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76.xml"/><Relationship Id="rId13" Type="http://schemas.openxmlformats.org/officeDocument/2006/relationships/tags" Target="../tags/tag181.xml"/><Relationship Id="rId18" Type="http://schemas.openxmlformats.org/officeDocument/2006/relationships/oleObject" Target="../embeddings/oleObject10.bin"/><Relationship Id="rId3" Type="http://schemas.openxmlformats.org/officeDocument/2006/relationships/tags" Target="../tags/tag171.xml"/><Relationship Id="rId21" Type="http://schemas.openxmlformats.org/officeDocument/2006/relationships/image" Target="../media/image6.emf"/><Relationship Id="rId7" Type="http://schemas.openxmlformats.org/officeDocument/2006/relationships/tags" Target="../tags/tag175.xml"/><Relationship Id="rId12" Type="http://schemas.openxmlformats.org/officeDocument/2006/relationships/tags" Target="../tags/tag180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170.xml"/><Relationship Id="rId16" Type="http://schemas.openxmlformats.org/officeDocument/2006/relationships/tags" Target="../tags/tag184.xml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6.vml"/><Relationship Id="rId6" Type="http://schemas.openxmlformats.org/officeDocument/2006/relationships/tags" Target="../tags/tag174.xml"/><Relationship Id="rId11" Type="http://schemas.openxmlformats.org/officeDocument/2006/relationships/tags" Target="../tags/tag179.xml"/><Relationship Id="rId5" Type="http://schemas.openxmlformats.org/officeDocument/2006/relationships/tags" Target="../tags/tag173.xml"/><Relationship Id="rId15" Type="http://schemas.openxmlformats.org/officeDocument/2006/relationships/tags" Target="../tags/tag183.xml"/><Relationship Id="rId10" Type="http://schemas.openxmlformats.org/officeDocument/2006/relationships/tags" Target="../tags/tag178.xml"/><Relationship Id="rId19" Type="http://schemas.openxmlformats.org/officeDocument/2006/relationships/image" Target="../media/image1.emf"/><Relationship Id="rId4" Type="http://schemas.openxmlformats.org/officeDocument/2006/relationships/tags" Target="../tags/tag172.xml"/><Relationship Id="rId9" Type="http://schemas.openxmlformats.org/officeDocument/2006/relationships/tags" Target="../tags/tag177.xml"/><Relationship Id="rId14" Type="http://schemas.openxmlformats.org/officeDocument/2006/relationships/tags" Target="../tags/tag1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Nesne 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389444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think-cell Slide" r:id="rId23" imgW="416" imgH="416" progId="TCLayout.ActiveDocument.1">
                  <p:embed/>
                </p:oleObj>
              </mc:Choice>
              <mc:Fallback>
                <p:oleObj name="think-cell Slide" r:id="rId23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ikdörtgen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Nesne 1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60260399"/>
              </p:ext>
            </p:extLst>
          </p:nvPr>
        </p:nvGraphicFramePr>
        <p:xfrm>
          <a:off x="762000" y="1549400"/>
          <a:ext cx="3048000" cy="3047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Çizelge" r:id="rId25" imgW="3048000" imgH="3047861" progId="MSGraph.Chart.8">
                  <p:embed followColorScheme="full"/>
                </p:oleObj>
              </mc:Choice>
              <mc:Fallback>
                <p:oleObj name="Çizelge" r:id="rId25" imgW="3048000" imgH="3047861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62000" y="1549400"/>
                        <a:ext cx="3048000" cy="3047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Metin Yer Tutucusu 11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1892300" y="1376363"/>
            <a:ext cx="12271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B3E17CB1-C449-4E2B-9A25-6D2F02B8864E}" type="datetime'Di''''''ğ''er'''''''''' ''''D''''ö''v''''i''''z''l''''er'">
              <a:rPr lang="en-US" sz="1600">
                <a:latin typeface="Times New Roman"/>
                <a:cs typeface="Times New Roman"/>
                <a:sym typeface="Times New Roman"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Diğer Dövizler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" name="Metin Yer Tutucusu 9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919163" y="1444625"/>
            <a:ext cx="9223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F43CEB5A-9DA4-4BED-A899-AC7DCC2F0CDC}" type="datetime'''T''''''ü''''''''r''''k Li''''''''''r''''''a''s''''ı'''">
              <a:rPr lang="en-US" sz="1600">
                <a:latin typeface="Times New Roman"/>
                <a:cs typeface="Times New Roman"/>
                <a:sym typeface="Times New Roman"/>
              </a:rPr>
              <a:pPr/>
              <a:t>Türk Lirası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" name="Metin Yer Tutucusu 6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751013" y="1762125"/>
            <a:ext cx="481013" cy="244475"/>
          </a:xfrm>
          <a:prstGeom prst="rect">
            <a:avLst/>
          </a:prstGeom>
          <a:solidFill>
            <a:schemeClr val="hlink"/>
          </a:solidFill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5EC0D22-1B8C-41F6-A0BD-285D4A78AAB2}" type="datetime'''''''''''''''''''''''4'''''''',''''''3''''''''''%'''">
              <a:rPr lang="en-US" altLang="en-US" sz="16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4,3%</a:t>
            </a:fld>
            <a:endParaRPr lang="tr-TR" sz="16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" name="Metin Yer Tutucusu 8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19100" y="2781300"/>
            <a:ext cx="39528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50184982-177A-4E57-B9EB-BC2B610BF605}" type="datetime'''''''E''''''''''''''''''''''''''''''''u''''''''''''''ro'''''">
              <a:rPr lang="en-US" sz="1600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Euro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" name="Metin Yer Tutucusu 4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3059113" y="3271838"/>
            <a:ext cx="582613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82D1760-0C8A-4D36-8F48-658D4F115C85}" type="datetime'5''''''''9'',''''''''''''''''''''4''''''''''''''''%'''''''">
              <a:rPr lang="en-US" altLang="en-US" sz="16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59,4%</a:t>
            </a:fld>
            <a:endParaRPr lang="tr-TR" sz="16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" name="Metin Yer Tutucusu 5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874713" y="2830513"/>
            <a:ext cx="582613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FDB72BA-B3A1-4C74-9979-46BBB20FAC36}" type="datetime'''''''''''''''''''3''''''''''''''''''''''4'',''''''6''%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34,6%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" name="Metin Yer Tutucusu 7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3378200" y="4025900"/>
            <a:ext cx="9985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F0F30944-8E27-4420-8CD0-479CF90D59AE}" type="datetime'''''''''A''B''D'''' ''D''o''''''l''''''''''a''''''''''rı'">
              <a:rPr lang="en-US" sz="1600">
                <a:latin typeface="Times New Roman"/>
                <a:cs typeface="Times New Roman"/>
                <a:sym typeface="Times New Roman"/>
              </a:rPr>
              <a:pPr/>
              <a:t>ABD Doları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1" name="Metin Yer Tutucusu 10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1992313" y="2006600"/>
            <a:ext cx="481013" cy="244475"/>
          </a:xfrm>
          <a:prstGeom prst="rect">
            <a:avLst/>
          </a:prstGeom>
          <a:solidFill>
            <a:srgbClr val="FDC70B"/>
          </a:solidFill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4B04DC4-DA0B-4949-B331-983D9FFAB202}" type="datetime'''1'''''',''''7''''''''''''''''%''''''''''''''''''''''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1,7%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3" name="Nesne 12"/>
          <p:cNvGraphicFramePr>
            <a:graphicFrameLocks/>
          </p:cNvGraphicFramePr>
          <p:nvPr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744613674"/>
              </p:ext>
            </p:extLst>
          </p:nvPr>
        </p:nvGraphicFramePr>
        <p:xfrm>
          <a:off x="5562600" y="1473201"/>
          <a:ext cx="3079624" cy="3073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Çizelge" r:id="rId27" imgW="3079624" imgH="3073215" progId="MSGraph.Chart.8">
                  <p:embed followColorScheme="full"/>
                </p:oleObj>
              </mc:Choice>
              <mc:Fallback>
                <p:oleObj name="Çizelge" r:id="rId27" imgW="3079624" imgH="307321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562600" y="1473201"/>
                        <a:ext cx="3079624" cy="3073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Metin Yer Tutucusu 9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4718050" y="2586038"/>
            <a:ext cx="9223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CFDFBD34-AF4B-4A93-8794-40C7457924FE}" type="datetime'''''Tü''''''''r''''k'''''''' ''''''''Li''''''''''''''r''ası'">
              <a:rPr lang="en-US" sz="1600">
                <a:latin typeface="Times New Roman"/>
                <a:cs typeface="Times New Roman"/>
                <a:sym typeface="Times New Roman"/>
              </a:rPr>
              <a:pPr/>
              <a:t>Türk Lirası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7" name="Metin Yer Tutucusu 4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7956550" y="2803525"/>
            <a:ext cx="582613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5EEB8A5-B1B8-483E-9780-AC62FD007851}" type="datetime'''''''4''''''7'''''''',''''7''''''''%'''''">
              <a:rPr lang="en-US" altLang="en-US" sz="16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47,7%</a:t>
            </a:fld>
            <a:endParaRPr lang="tr-TR" sz="16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" name="Metin Yer Tutucusu 5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6034088" y="3713163"/>
            <a:ext cx="582613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B2E5930-E111-4E57-9751-32A4BA34B945}" type="datetime'''2''''8,''''''''''''''''6''''''''''''''%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28,6%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" name="Metin Yer Tutucusu 11"/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6484938" y="1300163"/>
            <a:ext cx="12271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78ABB298-995D-45D0-B5D4-4FBF07A1E267}" type="datetime'''''Di''ğe''''r'' ''''''''Döv''i''z''''''l''''''''''''''er'">
              <a:rPr lang="en-US" sz="1600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Diğer Dövizler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" name="Metin Yer Tutucusu 7"/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8235950" y="3944938"/>
            <a:ext cx="9985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72540A51-B235-4B5E-B06E-4E58746D27C3}" type="datetime'''''''''''''''A''''B''D'''''''''' ''D''ol''''''a''''rı'''''''">
              <a:rPr lang="en-US" sz="1600">
                <a:latin typeface="Times New Roman"/>
                <a:cs typeface="Times New Roman"/>
                <a:sym typeface="Times New Roman"/>
              </a:rPr>
              <a:pPr/>
              <a:t>ABD Doları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" name="Metin Yer Tutucusu 10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6861175" y="1609725"/>
            <a:ext cx="481013" cy="244475"/>
          </a:xfrm>
          <a:prstGeom prst="rect">
            <a:avLst/>
          </a:prstGeom>
          <a:solidFill>
            <a:srgbClr val="FDC70B"/>
          </a:solidFill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D990288-4C27-4026-9F6B-8AF9FA98D8C4}" type="datetime'0'''',''2''''''''''''''''''''''''''''%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0,2%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" name="Metin Yer Tutucusu 8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5711825" y="4071938"/>
            <a:ext cx="39528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1DF2A60F-5A2F-485E-B5E5-CA63B8C71AD6}" type="datetime'''''''''''''E''''''''''''u''''r''''o'''''''">
              <a:rPr lang="en-US" sz="1600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Euro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" name="Metin Yer Tutucusu 6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6042025" y="2047875"/>
            <a:ext cx="582613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D07FCB2-2766-4BCB-8F14-C07849D2C309}" type="datetime'''''''''''''''''''''''2''''''''''''3,4''''''%'''''''''''''''">
              <a:rPr lang="en-US" altLang="en-US" sz="16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23,4%</a:t>
            </a:fld>
            <a:endParaRPr lang="tr-TR" sz="16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343693" y="858691"/>
            <a:ext cx="4112361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 vadeli kredilerin döviz kompozisyonu</a:t>
            </a:r>
            <a:endParaRPr lang="tr-TR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4914899" y="838200"/>
            <a:ext cx="4112361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 vadeli kredilerin döviz kompozisyonu</a:t>
            </a:r>
            <a:endParaRPr lang="tr-TR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228600" y="703263"/>
            <a:ext cx="4381394" cy="4021137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Dikdörtgen 24"/>
          <p:cNvSpPr/>
          <p:nvPr/>
        </p:nvSpPr>
        <p:spPr>
          <a:xfrm>
            <a:off x="4719639" y="710406"/>
            <a:ext cx="4576762" cy="4021137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28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Nesne 2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563412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think-cell Slide" r:id="rId76" imgW="416" imgH="416" progId="TCLayout.ActiveDocument.1">
                  <p:embed/>
                </p:oleObj>
              </mc:Choice>
              <mc:Fallback>
                <p:oleObj name="think-cell Slide" r:id="rId76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ikdörtgen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" name="Nesne 3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96167506"/>
              </p:ext>
            </p:extLst>
          </p:nvPr>
        </p:nvGraphicFramePr>
        <p:xfrm>
          <a:off x="152400" y="1219201"/>
          <a:ext cx="8991704" cy="341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Çizelge" r:id="rId78" imgW="8991704" imgH="3416115" progId="MSGraph.Chart.8">
                  <p:embed followColorScheme="full"/>
                </p:oleObj>
              </mc:Choice>
              <mc:Fallback>
                <p:oleObj name="Çizelge" r:id="rId78" imgW="8991704" imgH="341611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9"/>
                      <a:stretch>
                        <a:fillRect/>
                      </a:stretch>
                    </p:blipFill>
                    <p:spPr>
                      <a:xfrm>
                        <a:off x="152400" y="1219201"/>
                        <a:ext cx="8991704" cy="3416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4" name="Düz Bağlayıcı 183"/>
          <p:cNvCxnSpPr/>
          <p:nvPr>
            <p:custDataLst>
              <p:tags r:id="rId5"/>
            </p:custDataLst>
          </p:nvPr>
        </p:nvCxnSpPr>
        <p:spPr bwMode="auto">
          <a:xfrm>
            <a:off x="1663700" y="1600199"/>
            <a:ext cx="0" cy="3175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Bağlayıcı 4"/>
          <p:cNvCxnSpPr/>
          <p:nvPr>
            <p:custDataLst>
              <p:tags r:id="rId6"/>
            </p:custDataLst>
          </p:nvPr>
        </p:nvCxnSpPr>
        <p:spPr bwMode="auto">
          <a:xfrm flipV="1">
            <a:off x="298450" y="1635125"/>
            <a:ext cx="107950" cy="1047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>
            <p:custDataLst>
              <p:tags r:id="rId7"/>
            </p:custDataLst>
          </p:nvPr>
        </p:nvCxnSpPr>
        <p:spPr bwMode="auto">
          <a:xfrm>
            <a:off x="6550025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Düz Bağlayıcı 193"/>
          <p:cNvCxnSpPr/>
          <p:nvPr>
            <p:custDataLst>
              <p:tags r:id="rId8"/>
            </p:custDataLst>
          </p:nvPr>
        </p:nvCxnSpPr>
        <p:spPr bwMode="auto">
          <a:xfrm>
            <a:off x="2749550" y="1600200"/>
            <a:ext cx="0" cy="3175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Düz Bağlayıcı 188"/>
          <p:cNvCxnSpPr/>
          <p:nvPr>
            <p:custDataLst>
              <p:tags r:id="rId9"/>
            </p:custDataLst>
          </p:nvPr>
        </p:nvCxnSpPr>
        <p:spPr bwMode="auto">
          <a:xfrm>
            <a:off x="2206625" y="1600199"/>
            <a:ext cx="0" cy="3175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Düz Bağlayıcı 199"/>
          <p:cNvCxnSpPr/>
          <p:nvPr>
            <p:custDataLst>
              <p:tags r:id="rId10"/>
            </p:custDataLst>
          </p:nvPr>
        </p:nvCxnSpPr>
        <p:spPr bwMode="auto">
          <a:xfrm>
            <a:off x="3292475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>
            <p:custDataLst>
              <p:tags r:id="rId11"/>
            </p:custDataLst>
          </p:nvPr>
        </p:nvCxnSpPr>
        <p:spPr bwMode="auto">
          <a:xfrm flipH="1">
            <a:off x="8921750" y="1625600"/>
            <a:ext cx="203200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Bağlayıcı 5"/>
          <p:cNvCxnSpPr/>
          <p:nvPr>
            <p:custDataLst>
              <p:tags r:id="rId12"/>
            </p:custDataLst>
          </p:nvPr>
        </p:nvCxnSpPr>
        <p:spPr bwMode="auto">
          <a:xfrm>
            <a:off x="3835400" y="1600199"/>
            <a:ext cx="0" cy="381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>
            <p:custDataLst>
              <p:tags r:id="rId13"/>
            </p:custDataLst>
          </p:nvPr>
        </p:nvCxnSpPr>
        <p:spPr bwMode="auto">
          <a:xfrm>
            <a:off x="6007100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>
            <p:custDataLst>
              <p:tags r:id="rId14"/>
            </p:custDataLst>
          </p:nvPr>
        </p:nvCxnSpPr>
        <p:spPr bwMode="auto">
          <a:xfrm>
            <a:off x="5464175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Düz Bağlayıcı 178"/>
          <p:cNvCxnSpPr/>
          <p:nvPr>
            <p:custDataLst>
              <p:tags r:id="rId15"/>
            </p:custDataLst>
          </p:nvPr>
        </p:nvCxnSpPr>
        <p:spPr bwMode="auto">
          <a:xfrm>
            <a:off x="1120775" y="1600201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/>
          <p:nvPr>
            <p:custDataLst>
              <p:tags r:id="rId16"/>
            </p:custDataLst>
          </p:nvPr>
        </p:nvCxnSpPr>
        <p:spPr bwMode="auto">
          <a:xfrm>
            <a:off x="8721725" y="1600200"/>
            <a:ext cx="0" cy="3175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>
            <p:custDataLst>
              <p:tags r:id="rId17"/>
            </p:custDataLst>
          </p:nvPr>
        </p:nvCxnSpPr>
        <p:spPr bwMode="auto">
          <a:xfrm>
            <a:off x="4921250" y="1600199"/>
            <a:ext cx="0" cy="381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Düz Bağlayıcı 105"/>
          <p:cNvCxnSpPr/>
          <p:nvPr>
            <p:custDataLst>
              <p:tags r:id="rId18"/>
            </p:custDataLst>
          </p:nvPr>
        </p:nvCxnSpPr>
        <p:spPr bwMode="auto">
          <a:xfrm>
            <a:off x="577850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>
            <p:custDataLst>
              <p:tags r:id="rId19"/>
            </p:custDataLst>
          </p:nvPr>
        </p:nvCxnSpPr>
        <p:spPr bwMode="auto">
          <a:xfrm>
            <a:off x="4378325" y="1600199"/>
            <a:ext cx="0" cy="381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>
            <p:custDataLst>
              <p:tags r:id="rId20"/>
            </p:custDataLst>
          </p:nvPr>
        </p:nvCxnSpPr>
        <p:spPr bwMode="auto">
          <a:xfrm>
            <a:off x="7092950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>
            <p:custDataLst>
              <p:tags r:id="rId21"/>
            </p:custDataLst>
          </p:nvPr>
        </p:nvCxnSpPr>
        <p:spPr bwMode="auto">
          <a:xfrm>
            <a:off x="7635875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Düz Bağlayıcı 257"/>
          <p:cNvCxnSpPr/>
          <p:nvPr>
            <p:custDataLst>
              <p:tags r:id="rId22"/>
            </p:custDataLst>
          </p:nvPr>
        </p:nvCxnSpPr>
        <p:spPr bwMode="auto">
          <a:xfrm>
            <a:off x="8178800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Metin Yer Tutucusu 2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7905750" y="35337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7AD1B53-27D8-474F-94CF-3456EDD2981D}" type="datetime'''''''''''5''''''''8,''''''''''''''''''''''5''''''''''''%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58,5%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6" name="Metin Yer Tutucusu 194"/>
          <p:cNvSpPr>
            <a:spLocks noGrp="1"/>
          </p:cNvSpPr>
          <p:nvPr>
            <p:custDataLst>
              <p:tags r:id="rId24"/>
            </p:custDataLst>
          </p:nvPr>
        </p:nvSpPr>
        <p:spPr bwMode="auto">
          <a:xfrm>
            <a:off x="-227013" y="1625600"/>
            <a:ext cx="50006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A188E5EB-B5F7-47BA-A15C-A5E7BA6E7B46}" type="datetime'''''''''T''''''''a''''''''r''''''''''''ı''''''''''''''''m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Tarım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3" name="Metin Yer Tutucusu 193"/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8493125" y="45942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F33C047-E8CD-4CCE-A79C-EB976D129EBB}" type="datetime'20''''''''17''''''-''''''''''''''Q3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2017-Q3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5" name="Metin Yer Tutucusu 2"/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8448675" y="21113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E1EFDF7-6003-4828-A345-7E719BC7154B}" type="datetime'''''''''''''''''''''''''4''''0'''''',''''''''9''''''%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40,9%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" name="Metin Yer Tutucusu 12"/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9175750" y="1511300"/>
            <a:ext cx="4445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3A775420-403B-4B50-BAC6-D511A3660DD3}" type="datetime'''''''''''''''''''''''''''''''''''''10''''''''''0%'''''''''''">
              <a:rPr lang="en-US" sz="1500">
                <a:latin typeface="Times New Roman"/>
                <a:cs typeface="Times New Roman"/>
                <a:sym typeface="Times New Roman"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100%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7" name="Metin Yer Tutucusu 195"/>
          <p:cNvSpPr>
            <a:spLocks noGrp="1"/>
          </p:cNvSpPr>
          <p:nvPr>
            <p:custDataLst>
              <p:tags r:id="rId28"/>
            </p:custDataLst>
          </p:nvPr>
        </p:nvSpPr>
        <p:spPr bwMode="auto">
          <a:xfrm>
            <a:off x="-277813" y="2346325"/>
            <a:ext cx="55086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82C22178-DEAB-4EC4-907A-6B26C24DD805}" type="datetime'''''''''S''''''a''''''''''n''''ay''''''''i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Sanayi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4" name="Metin Yer Tutucusu 2"/>
          <p:cNvSpPr>
            <a:spLocks noGrp="1"/>
          </p:cNvSpPr>
          <p:nvPr>
            <p:custDataLst>
              <p:tags r:id="rId29"/>
            </p:custDataLst>
          </p:nvPr>
        </p:nvSpPr>
        <p:spPr bwMode="gray">
          <a:xfrm>
            <a:off x="8448675" y="35337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F30FF5D-13DB-4A62-AACF-6DC6B87C4E97}" type="datetime'''''''''58'''''''''''''''''''''',''5''''%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58,5%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09" name="Metin Yer Tutucusu 193"/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7950200" y="45942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2F9DDD3-2A5A-41FC-9A31-52A40C8922C3}" type="datetime'''''''''20''''''''''1''7''''''''''''''-''''''Q''''''''2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2017-Q2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8" name="Metin Yer Tutucusu 196"/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-538163" y="3765550"/>
            <a:ext cx="81121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3C4A6D03-429E-4B17-A707-C94AFFD3413D}" type="datetime'H''''i''''''''''''z''''m''''''''e''''''t''''l''e''r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Hizmetler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5" name="Metin Yer Tutucusu 120"/>
          <p:cNvSpPr>
            <a:spLocks noGrp="1"/>
          </p:cNvSpPr>
          <p:nvPr>
            <p:custDataLst>
              <p:tags r:id="rId32"/>
            </p:custDataLst>
          </p:nvPr>
        </p:nvSpPr>
        <p:spPr bwMode="gray">
          <a:xfrm>
            <a:off x="2476500" y="21748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A51B0E1-ACC8-4B5B-B636-92094CC87AB1}" type="datetime'4''''5'''''''''''''''',''''''''4%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45,4%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5" name="Metin Yer Tutucusu 193"/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3095625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8AF4438-2463-4558-BEDD-A3AB11422BC9}" type="datetime'''''''''''''''''''''''2''''''''0''''0''''9'''">
              <a:rPr lang="en-US" altLang="en-US" sz="1500" b="1">
                <a:latin typeface="Times New Roman"/>
                <a:cs typeface="Times New Roman"/>
                <a:sym typeface="Times New Roman"/>
              </a:rPr>
              <a:pPr/>
              <a:t>2009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9" name="Metin Yer Tutucusu 2"/>
          <p:cNvSpPr>
            <a:spLocks noGrp="1"/>
          </p:cNvSpPr>
          <p:nvPr>
            <p:custDataLst>
              <p:tags r:id="rId34"/>
            </p:custDataLst>
          </p:nvPr>
        </p:nvSpPr>
        <p:spPr bwMode="gray">
          <a:xfrm>
            <a:off x="4105275" y="36099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A5BC2F6-C3D2-4AE6-A0A5-2DAC29F41CF1}" type="datetime'''''''''5''''''3,''''''1''''''''''''''''''''''''%''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53,1%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6" name="Metin Yer Tutucusu 2"/>
          <p:cNvSpPr>
            <a:spLocks noGrp="1"/>
          </p:cNvSpPr>
          <p:nvPr>
            <p:custDataLst>
              <p:tags r:id="rId35"/>
            </p:custDataLst>
          </p:nvPr>
        </p:nvSpPr>
        <p:spPr bwMode="gray">
          <a:xfrm>
            <a:off x="3562350" y="36163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BC470F4-3184-4B21-8126-B57FDF9B9256}" type="datetime'''''''5''''2'''''''''',''''''''''''''''''''''''6''''%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52,6%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5" name="Metin Yer Tutucusu 110"/>
          <p:cNvSpPr>
            <a:spLocks noGrp="1"/>
          </p:cNvSpPr>
          <p:nvPr>
            <p:custDataLst>
              <p:tags r:id="rId36"/>
            </p:custDataLst>
          </p:nvPr>
        </p:nvSpPr>
        <p:spPr bwMode="gray">
          <a:xfrm>
            <a:off x="847725" y="37465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7327D52-99B3-4750-8963-B78E54101D4E}" type="datetime'''4''''''3'''''''''',''''''''''''''''''''''''''6%''''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43,6%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4" name="Metin Yer Tutucusu 192"/>
          <p:cNvSpPr>
            <a:spLocks noGrp="1"/>
          </p:cNvSpPr>
          <p:nvPr>
            <p:custDataLst>
              <p:tags r:id="rId37"/>
            </p:custDataLst>
          </p:nvPr>
        </p:nvSpPr>
        <p:spPr bwMode="auto">
          <a:xfrm>
            <a:off x="255270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C705030-27E8-408F-90BB-1560DF027141}" type="datetime'''''2''00''''''''''''''''''''''''8'''''''''">
              <a:rPr lang="en-US" altLang="en-US" sz="1500" b="1">
                <a:latin typeface="Times New Roman"/>
                <a:cs typeface="Times New Roman"/>
                <a:sym typeface="Times New Roman"/>
              </a:rPr>
              <a:pPr/>
              <a:t>2008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4" name="Metin Yer Tutucusu 119"/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2476500" y="35972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48FD492-F946-4715-ABC3-E79ED4F32C37}" type="datetime'''''''''''''''54'''''''',''''''''''''''1''''''''''''%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54,1%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5" name="Metin Yer Tutucusu 193"/>
          <p:cNvSpPr>
            <a:spLocks noGrp="1"/>
          </p:cNvSpPr>
          <p:nvPr>
            <p:custDataLst>
              <p:tags r:id="rId39"/>
            </p:custDataLst>
          </p:nvPr>
        </p:nvSpPr>
        <p:spPr bwMode="auto">
          <a:xfrm>
            <a:off x="4187825" y="4594225"/>
            <a:ext cx="382588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E61856C-6F2E-4768-8BF6-F0284C68B9E8}" type="datetime'2''0''''''''''''''1''''''''''''''''1''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2011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1" name="Metin Yer Tutucusu 116"/>
          <p:cNvSpPr>
            <a:spLocks noGrp="1"/>
          </p:cNvSpPr>
          <p:nvPr>
            <p:custDataLst>
              <p:tags r:id="rId40"/>
            </p:custDataLst>
          </p:nvPr>
        </p:nvSpPr>
        <p:spPr bwMode="gray">
          <a:xfrm>
            <a:off x="1933575" y="35909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836DB8A-EA3F-4A59-93A8-8B736B7F5C86}" type="datetime'''''''''''54,''''''''''''''5''''''''''''''''''''''''%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54,5%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00" name="Metin Yer Tutucusu 2"/>
          <p:cNvSpPr>
            <a:spLocks noGrp="1"/>
          </p:cNvSpPr>
          <p:nvPr>
            <p:custDataLst>
              <p:tags r:id="rId41"/>
            </p:custDataLst>
          </p:nvPr>
        </p:nvSpPr>
        <p:spPr bwMode="gray">
          <a:xfrm>
            <a:off x="4105275" y="21939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358531D-1E59-40E0-A598-AC103039B3DD}" type="datetime'''''''''''''4''''''''6,''''0%''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46,0%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4" name="Metin Yer Tutucusu 193"/>
          <p:cNvSpPr>
            <a:spLocks noGrp="1"/>
          </p:cNvSpPr>
          <p:nvPr>
            <p:custDataLst>
              <p:tags r:id="rId42"/>
            </p:custDataLst>
          </p:nvPr>
        </p:nvSpPr>
        <p:spPr bwMode="auto">
          <a:xfrm>
            <a:off x="363855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C92C679-DC11-4D64-9CA0-58B4192BCE9C}" type="datetime'''''''20''''''''''''10''''''''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2010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2" name="Metin Yer Tutucusu 190"/>
          <p:cNvSpPr>
            <a:spLocks noGrp="1"/>
          </p:cNvSpPr>
          <p:nvPr>
            <p:custDataLst>
              <p:tags r:id="rId43"/>
            </p:custDataLst>
          </p:nvPr>
        </p:nvSpPr>
        <p:spPr bwMode="auto">
          <a:xfrm>
            <a:off x="146685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ED94D90-D9D5-46CB-97EF-35F33A8D3E9D}" type="datetime'''''''''''''''''''2''''''''''''''''''''0''''''0''''''6'''''''">
              <a:rPr lang="en-US" altLang="en-US" sz="1500" b="1">
                <a:latin typeface="Times New Roman"/>
                <a:cs typeface="Times New Roman"/>
                <a:sym typeface="Times New Roman"/>
              </a:rPr>
              <a:pPr/>
              <a:t>2006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7" name="Metin Yer Tutucusu 2"/>
          <p:cNvSpPr>
            <a:spLocks noGrp="1"/>
          </p:cNvSpPr>
          <p:nvPr>
            <p:custDataLst>
              <p:tags r:id="rId44"/>
            </p:custDataLst>
          </p:nvPr>
        </p:nvSpPr>
        <p:spPr bwMode="gray">
          <a:xfrm>
            <a:off x="3562350" y="22002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6896F8D-178D-4D5C-A72F-451F693670DE}" type="datetime'''''''46'''''''''''''''''''''''''''''''''',''6''%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46,6%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9" name="Metin Yer Tutucusu 2"/>
          <p:cNvSpPr>
            <a:spLocks noGrp="1"/>
          </p:cNvSpPr>
          <p:nvPr>
            <p:custDataLst>
              <p:tags r:id="rId45"/>
            </p:custDataLst>
          </p:nvPr>
        </p:nvSpPr>
        <p:spPr bwMode="gray">
          <a:xfrm>
            <a:off x="5734050" y="22034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1255058-4ED5-44B8-81E9-B5B53F5BBAD3}" type="datetime'''''''''47'''''''''''''''',''''''1''''%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47,1%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6" name="Metin Yer Tutucusu 193"/>
          <p:cNvSpPr>
            <a:spLocks noGrp="1"/>
          </p:cNvSpPr>
          <p:nvPr>
            <p:custDataLst>
              <p:tags r:id="rId46"/>
            </p:custDataLst>
          </p:nvPr>
        </p:nvSpPr>
        <p:spPr bwMode="auto">
          <a:xfrm>
            <a:off x="472440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2FD72F3-D9A4-4A42-92A8-29AA841DC83A}" type="datetime'''''''''''''''''''''''''2''''''''''01''2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2012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4" name="Metin Yer Tutucusu 2"/>
          <p:cNvSpPr>
            <a:spLocks noGrp="1"/>
          </p:cNvSpPr>
          <p:nvPr>
            <p:custDataLst>
              <p:tags r:id="rId47"/>
            </p:custDataLst>
          </p:nvPr>
        </p:nvSpPr>
        <p:spPr bwMode="gray">
          <a:xfrm>
            <a:off x="6276975" y="35718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29797BE-0D53-4718-AA56-E322D0D57380}" type="datetime'''''''''''5''''''5'''''',''''''9''''''''''''''''''''''%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55,9%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0" name="Metin Yer Tutucusu 2"/>
          <p:cNvSpPr>
            <a:spLocks noGrp="1"/>
          </p:cNvSpPr>
          <p:nvPr>
            <p:custDataLst>
              <p:tags r:id="rId48"/>
            </p:custDataLst>
          </p:nvPr>
        </p:nvSpPr>
        <p:spPr bwMode="gray">
          <a:xfrm>
            <a:off x="4648200" y="36322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6B5AD10-DDE3-47D2-BC17-31866AA6CA59}" type="datetime'51'',''''''''''''''''''''''''''''''6''''''''''%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51,6%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7" name="Metin Yer Tutucusu 2"/>
          <p:cNvSpPr>
            <a:spLocks noGrp="1"/>
          </p:cNvSpPr>
          <p:nvPr>
            <p:custDataLst>
              <p:tags r:id="rId49"/>
            </p:custDataLst>
          </p:nvPr>
        </p:nvSpPr>
        <p:spPr bwMode="gray">
          <a:xfrm>
            <a:off x="4648200" y="22161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7DDB2E2-CCBB-42E9-9BC8-C5B17093CD71}" type="datetime'''4''''''''''''''''''''''''''7'''''''''''''',''''5''''''''''%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47,5%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11" name="Metin Yer Tutucusu 2"/>
          <p:cNvSpPr>
            <a:spLocks noGrp="1"/>
          </p:cNvSpPr>
          <p:nvPr>
            <p:custDataLst>
              <p:tags r:id="rId50"/>
            </p:custDataLst>
          </p:nvPr>
        </p:nvSpPr>
        <p:spPr bwMode="gray">
          <a:xfrm>
            <a:off x="7362825" y="21209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DCC75D2-5430-442F-93D4-32752DCC620D}" type="datetime'''''''''4''1'''''''''''',''''''''''''3''''''%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41,3%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8" name="Metin Yer Tutucusu 2"/>
          <p:cNvSpPr>
            <a:spLocks noGrp="1"/>
          </p:cNvSpPr>
          <p:nvPr>
            <p:custDataLst>
              <p:tags r:id="rId51"/>
            </p:custDataLst>
          </p:nvPr>
        </p:nvSpPr>
        <p:spPr bwMode="gray">
          <a:xfrm>
            <a:off x="5734050" y="36226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221DFBF-E0B1-4901-A4DF-C02CAA556FEF}" type="datetime'''''''''''''52'''''''',''''''''''''''''''''''''1''''%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52,1%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2" name="Metin Yer Tutucusu 2"/>
          <p:cNvSpPr>
            <a:spLocks noGrp="1"/>
          </p:cNvSpPr>
          <p:nvPr>
            <p:custDataLst>
              <p:tags r:id="rId52"/>
            </p:custDataLst>
          </p:nvPr>
        </p:nvSpPr>
        <p:spPr bwMode="gray">
          <a:xfrm>
            <a:off x="5191125" y="363855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DED1E62-257D-4B41-985B-4470178E15A4}" type="datetime'''''''''''5''1,''''''''''''''''''''2''''''''''''''''%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51,2%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2" name="Metin Yer Tutucusu 193"/>
          <p:cNvSpPr>
            <a:spLocks noGrp="1"/>
          </p:cNvSpPr>
          <p:nvPr>
            <p:custDataLst>
              <p:tags r:id="rId53"/>
            </p:custDataLst>
          </p:nvPr>
        </p:nvSpPr>
        <p:spPr bwMode="auto">
          <a:xfrm>
            <a:off x="6353175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796B690-1BE5-4309-BD9A-6AB32F2EA75D}" type="datetime'''''''''''''''''''''''''''''2''''0''''''1''''''''5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2015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3" name="Metin Yer Tutucusu 191"/>
          <p:cNvSpPr>
            <a:spLocks noGrp="1"/>
          </p:cNvSpPr>
          <p:nvPr>
            <p:custDataLst>
              <p:tags r:id="rId54"/>
            </p:custDataLst>
          </p:nvPr>
        </p:nvSpPr>
        <p:spPr bwMode="auto">
          <a:xfrm>
            <a:off x="2009775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5F1CE25-2F54-48AB-9949-56102D29FDE0}" type="datetime'''2''''''''''0''''''''''''''''''''''''''''''0''''''7'''''">
              <a:rPr lang="en-US" altLang="en-US" sz="1500" b="1">
                <a:latin typeface="Times New Roman"/>
                <a:cs typeface="Times New Roman"/>
                <a:sym typeface="Times New Roman"/>
              </a:rPr>
              <a:pPr/>
              <a:t>2007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01" name="Metin Yer Tutucusu 2"/>
          <p:cNvSpPr>
            <a:spLocks noGrp="1"/>
          </p:cNvSpPr>
          <p:nvPr>
            <p:custDataLst>
              <p:tags r:id="rId55"/>
            </p:custDataLst>
          </p:nvPr>
        </p:nvSpPr>
        <p:spPr bwMode="gray">
          <a:xfrm>
            <a:off x="6819900" y="353695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16352FF-ECE9-4D69-AF2C-2CCD1CCD3412}" type="datetime'''5''''''''8'''',''2''''''''''''''''''''''''%'''''''''">
              <a:rPr lang="tr-TR" altLang="en-US" sz="1500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58,2%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2" name="Metin Yer Tutucusu 193"/>
          <p:cNvSpPr>
            <a:spLocks noGrp="1"/>
          </p:cNvSpPr>
          <p:nvPr>
            <p:custDataLst>
              <p:tags r:id="rId56"/>
            </p:custDataLst>
          </p:nvPr>
        </p:nvSpPr>
        <p:spPr bwMode="auto">
          <a:xfrm>
            <a:off x="689610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10E5283-CC69-43D9-8364-23B1BABE3873}" type="datetime'''''''2''''''''''''''''01''''''6''''''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2016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02" name="Metin Yer Tutucusu 2"/>
          <p:cNvSpPr>
            <a:spLocks noGrp="1"/>
          </p:cNvSpPr>
          <p:nvPr>
            <p:custDataLst>
              <p:tags r:id="rId57"/>
            </p:custDataLst>
          </p:nvPr>
        </p:nvSpPr>
        <p:spPr bwMode="gray">
          <a:xfrm>
            <a:off x="6819900" y="21177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6934E2A-E4F9-47AB-8D4F-DB3DA3DE32FA}" type="datetime'''''''''4''''1'''''''''''''''',''2''''''''''''''''''%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41,2%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10" name="Metin Yer Tutucusu 2"/>
          <p:cNvSpPr>
            <a:spLocks noGrp="1"/>
          </p:cNvSpPr>
          <p:nvPr>
            <p:custDataLst>
              <p:tags r:id="rId58"/>
            </p:custDataLst>
          </p:nvPr>
        </p:nvSpPr>
        <p:spPr bwMode="gray">
          <a:xfrm>
            <a:off x="7362825" y="35401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26DC65C-59D1-407D-AA7C-45150BD98F64}" type="datetime'''''''''''''''58,''''''''''1''''''''''''''''''''''''''''%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58,1%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5" name="Metin Yer Tutucusu 2"/>
          <p:cNvSpPr>
            <a:spLocks noGrp="1"/>
          </p:cNvSpPr>
          <p:nvPr>
            <p:custDataLst>
              <p:tags r:id="rId59"/>
            </p:custDataLst>
          </p:nvPr>
        </p:nvSpPr>
        <p:spPr bwMode="gray">
          <a:xfrm>
            <a:off x="6276975" y="21526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1515D5D-5B05-47E0-B052-383EC2BCB9A3}" type="datetime'''4''''''3'',''''''''''''''''''''''''''''''5''''''%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43,5%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1" name="Metin Yer Tutucusu 193"/>
          <p:cNvSpPr>
            <a:spLocks noGrp="1"/>
          </p:cNvSpPr>
          <p:nvPr>
            <p:custDataLst>
              <p:tags r:id="rId60"/>
            </p:custDataLst>
          </p:nvPr>
        </p:nvSpPr>
        <p:spPr bwMode="auto">
          <a:xfrm>
            <a:off x="581025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6F195AD-15F4-4C72-BA34-C06F639BB3EE}" type="datetime'''''2''''''''''0''''''''''''''''''''1''''''4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2014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08" name="Metin Yer Tutucusu 193"/>
          <p:cNvSpPr>
            <a:spLocks noGrp="1"/>
          </p:cNvSpPr>
          <p:nvPr>
            <p:custDataLst>
              <p:tags r:id="rId61"/>
            </p:custDataLst>
          </p:nvPr>
        </p:nvSpPr>
        <p:spPr bwMode="auto">
          <a:xfrm>
            <a:off x="7407275" y="45942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7BC1360-C397-48E3-B9CA-3C992F31AEBE}" type="datetime'''''''''2''''''0''17''''''''''-''''''''''''Q''''''''1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2017-Q1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13" name="Metin Yer Tutucusu 2"/>
          <p:cNvSpPr>
            <a:spLocks noGrp="1"/>
          </p:cNvSpPr>
          <p:nvPr>
            <p:custDataLst>
              <p:tags r:id="rId62"/>
            </p:custDataLst>
          </p:nvPr>
        </p:nvSpPr>
        <p:spPr bwMode="gray">
          <a:xfrm>
            <a:off x="7905750" y="21145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C168C9C-E4E4-4DC0-B1F9-6056C0CACDC8}" type="datetime'''4''0'''''''''''''',9%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40,9%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8" name="Metin Yer Tutucusu 113"/>
          <p:cNvSpPr>
            <a:spLocks noGrp="1"/>
          </p:cNvSpPr>
          <p:nvPr>
            <p:custDataLst>
              <p:tags r:id="rId63"/>
            </p:custDataLst>
          </p:nvPr>
        </p:nvSpPr>
        <p:spPr bwMode="gray">
          <a:xfrm>
            <a:off x="1390650" y="37179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63375B6-0C05-40F0-A5C2-B08DF872C456}" type="datetime'4''''''''''5'''''''''''''''''''''''',''''''''''''''6''''''%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45,6%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8" name="Metin Yer Tutucusu 123"/>
          <p:cNvSpPr>
            <a:spLocks noGrp="1"/>
          </p:cNvSpPr>
          <p:nvPr>
            <p:custDataLst>
              <p:tags r:id="rId64"/>
            </p:custDataLst>
          </p:nvPr>
        </p:nvSpPr>
        <p:spPr bwMode="gray">
          <a:xfrm>
            <a:off x="3019425" y="21875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116C870-6CAF-4EB1-A876-84AE1EBE7993}" type="datetime'''''''''4''''''''''''''6'''',''''''''''1%''''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46,1%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9" name="Metin Yer Tutucusu 114"/>
          <p:cNvSpPr>
            <a:spLocks noGrp="1"/>
          </p:cNvSpPr>
          <p:nvPr>
            <p:custDataLst>
              <p:tags r:id="rId65"/>
            </p:custDataLst>
          </p:nvPr>
        </p:nvSpPr>
        <p:spPr bwMode="gray">
          <a:xfrm>
            <a:off x="1390650" y="22955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89ACA50-5FC0-46AD-8EA5-27BD16454BA6}" type="datetime'''''''''5''''3'''''''',''9''''%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53,9%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2" name="Metin Yer Tutucusu 117"/>
          <p:cNvSpPr>
            <a:spLocks noGrp="1"/>
          </p:cNvSpPr>
          <p:nvPr>
            <p:custDataLst>
              <p:tags r:id="rId66"/>
            </p:custDataLst>
          </p:nvPr>
        </p:nvSpPr>
        <p:spPr bwMode="gray">
          <a:xfrm>
            <a:off x="1933575" y="21685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35B0815-0B87-4F00-A99D-FDF1780D8FF4}" type="datetime'45'''''''''''''''''''',''''''''''1''''''%''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45,1%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1" name="Metin Yer Tutucusu 189"/>
          <p:cNvSpPr>
            <a:spLocks noGrp="1"/>
          </p:cNvSpPr>
          <p:nvPr>
            <p:custDataLst>
              <p:tags r:id="rId67"/>
            </p:custDataLst>
          </p:nvPr>
        </p:nvSpPr>
        <p:spPr bwMode="auto">
          <a:xfrm>
            <a:off x="923925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1F95D5B-B68D-4491-9B54-5F39A6B370D3}" type="datetime'''''''''''''''''''''''''''2''''''0''0''5'''''''''''''''">
              <a:rPr lang="en-US" altLang="en-US" sz="1500" b="1">
                <a:latin typeface="Times New Roman"/>
                <a:cs typeface="Times New Roman"/>
                <a:sym typeface="Times New Roman"/>
              </a:rPr>
              <a:pPr/>
              <a:t>2005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7" name="Metin Yer Tutucusu 122"/>
          <p:cNvSpPr>
            <a:spLocks noGrp="1"/>
          </p:cNvSpPr>
          <p:nvPr>
            <p:custDataLst>
              <p:tags r:id="rId68"/>
            </p:custDataLst>
          </p:nvPr>
        </p:nvSpPr>
        <p:spPr bwMode="gray">
          <a:xfrm>
            <a:off x="3019425" y="36068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3EAC1A0-9B7E-42D2-9E11-CFEF5A7861C1}" type="datetime'''''''''5''3'''''''''''''''''''''''''''''''',''''3%''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53,3%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75" name="Metin Yer Tutucusu 183"/>
          <p:cNvSpPr>
            <a:spLocks noGrp="1"/>
          </p:cNvSpPr>
          <p:nvPr>
            <p:custDataLst>
              <p:tags r:id="rId69"/>
            </p:custDataLst>
          </p:nvPr>
        </p:nvSpPr>
        <p:spPr bwMode="auto">
          <a:xfrm>
            <a:off x="38100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837968D-5BDB-42D8-B7E1-2E26F27C29EA}" type="datetime'''''''''''''''''''20''''''''''''''''0''''''''''''''4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2004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6" name="Metin Yer Tutucusu 111"/>
          <p:cNvSpPr>
            <a:spLocks noGrp="1"/>
          </p:cNvSpPr>
          <p:nvPr>
            <p:custDataLst>
              <p:tags r:id="rId70"/>
            </p:custDataLst>
          </p:nvPr>
        </p:nvSpPr>
        <p:spPr bwMode="gray">
          <a:xfrm>
            <a:off x="847725" y="23272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9E898F7-C675-4732-8493-41D7BCCCEA21}" type="datetime'''55,''''7''''''''''''''''''%''''''''''''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55,7%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" name="Metin Yer Tutucusu 28"/>
          <p:cNvSpPr>
            <a:spLocks noGrp="1"/>
          </p:cNvSpPr>
          <p:nvPr>
            <p:custDataLst>
              <p:tags r:id="rId71"/>
            </p:custDataLst>
          </p:nvPr>
        </p:nvSpPr>
        <p:spPr bwMode="gray">
          <a:xfrm>
            <a:off x="304800" y="376555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F258727-0C0C-4B09-B1BB-36ABA476AB81}" type="datetime'4''2'''''''''''''''''''''''''''''''''''''''''''',3''%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42,3%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" name="Metin Yer Tutucusu 29"/>
          <p:cNvSpPr>
            <a:spLocks noGrp="1"/>
          </p:cNvSpPr>
          <p:nvPr>
            <p:custDataLst>
              <p:tags r:id="rId72"/>
            </p:custDataLst>
          </p:nvPr>
        </p:nvSpPr>
        <p:spPr bwMode="gray">
          <a:xfrm>
            <a:off x="304800" y="23463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1D8915E-3E65-41B5-AE9D-8041FD2CC3DB}" type="datetime'''''''''''''''''5''''''''''''7,''''1''''''''''%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57,1%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1" name="Metin Yer Tutucusu 193"/>
          <p:cNvSpPr>
            <a:spLocks noGrp="1"/>
          </p:cNvSpPr>
          <p:nvPr>
            <p:custDataLst>
              <p:tags r:id="rId73"/>
            </p:custDataLst>
          </p:nvPr>
        </p:nvSpPr>
        <p:spPr bwMode="auto">
          <a:xfrm>
            <a:off x="5267325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86D1F46-AE85-48DD-B511-66D4D25A60AB}" type="datetime'2''''0''''''''''''''''''''''''''''''1''3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2013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3" name="Metin Yer Tutucusu 2"/>
          <p:cNvSpPr>
            <a:spLocks noGrp="1"/>
          </p:cNvSpPr>
          <p:nvPr>
            <p:custDataLst>
              <p:tags r:id="rId74"/>
            </p:custDataLst>
          </p:nvPr>
        </p:nvSpPr>
        <p:spPr bwMode="gray">
          <a:xfrm>
            <a:off x="5191125" y="22193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D3EEA0A-F7D2-480C-8ED8-853DCF5D5C54}" type="datetime'''''''''''''''''''''''4''8'''''''''''''''',''1''''''%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48,1%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4224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Nesne 2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5649057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8" name="think-cell Slide" r:id="rId76" imgW="416" imgH="416" progId="TCLayout.ActiveDocument.1">
                  <p:embed/>
                </p:oleObj>
              </mc:Choice>
              <mc:Fallback>
                <p:oleObj name="think-cell Slide" r:id="rId76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ikdörtgen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" name="Nesne 3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13611409"/>
              </p:ext>
            </p:extLst>
          </p:nvPr>
        </p:nvGraphicFramePr>
        <p:xfrm>
          <a:off x="0" y="1231900"/>
          <a:ext cx="9067852" cy="3568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" name="Çizelge" r:id="rId78" imgW="9067852" imgH="3568654" progId="MSGraph.Chart.8">
                  <p:embed followColorScheme="full"/>
                </p:oleObj>
              </mc:Choice>
              <mc:Fallback>
                <p:oleObj name="Çizelge" r:id="rId78" imgW="9067852" imgH="356865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9"/>
                      <a:stretch>
                        <a:fillRect/>
                      </a:stretch>
                    </p:blipFill>
                    <p:spPr>
                      <a:xfrm>
                        <a:off x="0" y="1231900"/>
                        <a:ext cx="9067852" cy="35686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2" name="Düz Bağlayıcı 111"/>
          <p:cNvCxnSpPr/>
          <p:nvPr>
            <p:custDataLst>
              <p:tags r:id="rId5"/>
            </p:custDataLst>
          </p:nvPr>
        </p:nvCxnSpPr>
        <p:spPr bwMode="auto">
          <a:xfrm>
            <a:off x="3165475" y="1612900"/>
            <a:ext cx="0" cy="285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Düz Bağlayıcı 69"/>
          <p:cNvCxnSpPr/>
          <p:nvPr>
            <p:custDataLst>
              <p:tags r:id="rId6"/>
            </p:custDataLst>
          </p:nvPr>
        </p:nvCxnSpPr>
        <p:spPr bwMode="auto">
          <a:xfrm>
            <a:off x="2616200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>
            <p:custDataLst>
              <p:tags r:id="rId7"/>
            </p:custDataLst>
          </p:nvPr>
        </p:nvCxnSpPr>
        <p:spPr bwMode="auto">
          <a:xfrm>
            <a:off x="8642350" y="1612900"/>
            <a:ext cx="0" cy="920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Düz Bağlayıcı 154"/>
          <p:cNvCxnSpPr/>
          <p:nvPr>
            <p:custDataLst>
              <p:tags r:id="rId8"/>
            </p:custDataLst>
          </p:nvPr>
        </p:nvCxnSpPr>
        <p:spPr bwMode="auto">
          <a:xfrm>
            <a:off x="4260850" y="1612900"/>
            <a:ext cx="0" cy="285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Düz Bağlayıcı 63"/>
          <p:cNvCxnSpPr/>
          <p:nvPr>
            <p:custDataLst>
              <p:tags r:id="rId9"/>
            </p:custDataLst>
          </p:nvPr>
        </p:nvCxnSpPr>
        <p:spPr bwMode="auto">
          <a:xfrm>
            <a:off x="2070100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45"/>
          <p:cNvCxnSpPr/>
          <p:nvPr>
            <p:custDataLst>
              <p:tags r:id="rId10"/>
            </p:custDataLst>
          </p:nvPr>
        </p:nvCxnSpPr>
        <p:spPr bwMode="auto">
          <a:xfrm>
            <a:off x="425450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Düz Bağlayıcı 51"/>
          <p:cNvCxnSpPr/>
          <p:nvPr>
            <p:custDataLst>
              <p:tags r:id="rId11"/>
            </p:custDataLst>
          </p:nvPr>
        </p:nvCxnSpPr>
        <p:spPr bwMode="auto">
          <a:xfrm>
            <a:off x="974725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Düz Bağlayıcı 117"/>
          <p:cNvCxnSpPr/>
          <p:nvPr>
            <p:custDataLst>
              <p:tags r:id="rId12"/>
            </p:custDataLst>
          </p:nvPr>
        </p:nvCxnSpPr>
        <p:spPr bwMode="auto">
          <a:xfrm>
            <a:off x="3714750" y="1612900"/>
            <a:ext cx="0" cy="285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Düz Bağlayıcı 57"/>
          <p:cNvCxnSpPr/>
          <p:nvPr>
            <p:custDataLst>
              <p:tags r:id="rId13"/>
            </p:custDataLst>
          </p:nvPr>
        </p:nvCxnSpPr>
        <p:spPr bwMode="auto">
          <a:xfrm>
            <a:off x="1524000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>
            <p:custDataLst>
              <p:tags r:id="rId14"/>
            </p:custDataLst>
          </p:nvPr>
        </p:nvCxnSpPr>
        <p:spPr bwMode="auto">
          <a:xfrm flipH="1">
            <a:off x="8845550" y="1638300"/>
            <a:ext cx="203200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>
            <p:custDataLst>
              <p:tags r:id="rId15"/>
            </p:custDataLst>
          </p:nvPr>
        </p:nvCxnSpPr>
        <p:spPr bwMode="auto">
          <a:xfrm>
            <a:off x="8096250" y="1612900"/>
            <a:ext cx="0" cy="3175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>
            <p:custDataLst>
              <p:tags r:id="rId16"/>
            </p:custDataLst>
          </p:nvPr>
        </p:nvCxnSpPr>
        <p:spPr bwMode="auto">
          <a:xfrm>
            <a:off x="7546975" y="1612900"/>
            <a:ext cx="0" cy="793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Bağlayıcı 11"/>
          <p:cNvCxnSpPr/>
          <p:nvPr>
            <p:custDataLst>
              <p:tags r:id="rId17"/>
            </p:custDataLst>
          </p:nvPr>
        </p:nvCxnSpPr>
        <p:spPr bwMode="auto">
          <a:xfrm>
            <a:off x="6997700" y="1612900"/>
            <a:ext cx="0" cy="793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Bağlayıcı 4"/>
          <p:cNvCxnSpPr/>
          <p:nvPr>
            <p:custDataLst>
              <p:tags r:id="rId18"/>
            </p:custDataLst>
          </p:nvPr>
        </p:nvCxnSpPr>
        <p:spPr bwMode="auto">
          <a:xfrm>
            <a:off x="6451600" y="1612900"/>
            <a:ext cx="0" cy="984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Düz Bağlayıcı 199"/>
          <p:cNvCxnSpPr/>
          <p:nvPr>
            <p:custDataLst>
              <p:tags r:id="rId19"/>
            </p:custDataLst>
          </p:nvPr>
        </p:nvCxnSpPr>
        <p:spPr bwMode="auto">
          <a:xfrm>
            <a:off x="5905500" y="1612899"/>
            <a:ext cx="0" cy="635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Düz Bağlayıcı 193"/>
          <p:cNvCxnSpPr/>
          <p:nvPr>
            <p:custDataLst>
              <p:tags r:id="rId20"/>
            </p:custDataLst>
          </p:nvPr>
        </p:nvCxnSpPr>
        <p:spPr bwMode="auto">
          <a:xfrm>
            <a:off x="5356225" y="1612900"/>
            <a:ext cx="0" cy="285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Düz Bağlayıcı 161"/>
          <p:cNvCxnSpPr/>
          <p:nvPr>
            <p:custDataLst>
              <p:tags r:id="rId21"/>
            </p:custDataLst>
          </p:nvPr>
        </p:nvCxnSpPr>
        <p:spPr bwMode="auto">
          <a:xfrm>
            <a:off x="4806950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Düz Bağlayıcı 165"/>
          <p:cNvCxnSpPr/>
          <p:nvPr>
            <p:custDataLst>
              <p:tags r:id="rId22"/>
            </p:custDataLst>
          </p:nvPr>
        </p:nvCxnSpPr>
        <p:spPr bwMode="auto">
          <a:xfrm flipV="1">
            <a:off x="146050" y="1638300"/>
            <a:ext cx="107950" cy="1143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Metin Yer Tutucusu 2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6178550" y="38004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83500B6-4A4A-48C7-A6C6-4EDA6B894B06}" type="datetime'''''''4''''''''''''''''8,''''''''7''''''''%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48,7%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4" name="Metin Yer Tutucusu 2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6178550" y="23685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3434F2E-003C-4A40-9EA5-6EE283661DBD}" type="datetime'''4''''''''''''''''''6,''''''5''%''''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46,5%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2" name="Metin Yer Tutucusu 179"/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680085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DEFEA26-F49D-4E59-A394-4C6FBEF40271}" type="datetime'2''''''''''0''''''1''''''''''''''''''''''''''''6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2016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7" name="Metin Yer Tutucusu 122"/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5632450" y="387985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9053497-EC75-4997-AC48-4BF2AAE7EDCB}" type="datetime'''''''43'''''''''',''4''''''%''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43,4%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1" name="Metin Yer Tutucusu 177"/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461010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612BB0E-D362-4958-8F8F-B02E60CE3057}" type="datetime'''''2''''''''''''''''''0''12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2012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1" name="Metin Yer Tutucusu 116"/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4533900" y="37115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FE0B52B-0CF6-4C6C-AB27-0AC5CFB42897}" type="datetime'''''''''''''''''''''''54,''''''''''''''''6''''''''%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54,6%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0" name="Metin Yer Tutucusu 176"/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4070350" y="4759325"/>
            <a:ext cx="382588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2590C3B-7429-46F3-A3E1-041E00AA5DF2}" type="datetime'''''2''''''''''''''01''1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2011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8" name="Metin Yer Tutucusu 2"/>
          <p:cNvSpPr>
            <a:spLocks noGrp="1"/>
          </p:cNvSpPr>
          <p:nvPr>
            <p:custDataLst>
              <p:tags r:id="rId30"/>
            </p:custDataLst>
          </p:nvPr>
        </p:nvSpPr>
        <p:spPr bwMode="gray">
          <a:xfrm>
            <a:off x="6724650" y="23368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B6F2953-7A4B-4A8B-B21E-B747D19CBF7E}" type="datetime'''4''''''''''''''''''''''''''''6'''''''''',''7''%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46,7%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5" name="Metin Yer Tutucusu 110"/>
          <p:cNvSpPr>
            <a:spLocks noGrp="1"/>
          </p:cNvSpPr>
          <p:nvPr>
            <p:custDataLst>
              <p:tags r:id="rId31"/>
            </p:custDataLst>
          </p:nvPr>
        </p:nvSpPr>
        <p:spPr bwMode="gray">
          <a:xfrm>
            <a:off x="3441700" y="414655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FB2EC16-FCBB-44B9-8BFE-F33F681C5ECF}" type="datetime'''''''''''2''''''''''5,''8''''''''''''''''''%'">
              <a:rPr lang="en-US" sz="1500">
                <a:latin typeface="Times New Roman"/>
                <a:cs typeface="Times New Roman"/>
                <a:sym typeface="Times New Roman"/>
              </a:rPr>
              <a:pPr/>
              <a:t>25,8%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7" name="Metin Yer Tutucusu 2"/>
          <p:cNvSpPr>
            <a:spLocks noGrp="1"/>
          </p:cNvSpPr>
          <p:nvPr>
            <p:custDataLst>
              <p:tags r:id="rId32"/>
            </p:custDataLst>
          </p:nvPr>
        </p:nvSpPr>
        <p:spPr bwMode="gray">
          <a:xfrm>
            <a:off x="6724650" y="37877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48B92F9-1E32-45A4-B417-73DFDCFB72F3}" type="datetime'''4''''''9'''''''''''''''''',6''%''''''''''''''''''''''''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49,6%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1" name="Metin Yer Tutucusu 179"/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625475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2E268B3-C247-47F0-A632-E6A5822C5E1B}" type="datetime'''2''''''''0''''1''''''''''5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2015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3" name="Metin Yer Tutucusu 179"/>
          <p:cNvSpPr>
            <a:spLocks noGrp="1"/>
          </p:cNvSpPr>
          <p:nvPr>
            <p:custDataLst>
              <p:tags r:id="rId34"/>
            </p:custDataLst>
          </p:nvPr>
        </p:nvSpPr>
        <p:spPr bwMode="auto">
          <a:xfrm>
            <a:off x="570865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24DDD8E-3D57-41EB-AF71-73D97A81290A}" type="datetime'2''''''''0''''''''''''''''''''1''''''''4''''''''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2014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8" name="Metin Yer Tutucusu 123"/>
          <p:cNvSpPr>
            <a:spLocks noGrp="1"/>
          </p:cNvSpPr>
          <p:nvPr>
            <p:custDataLst>
              <p:tags r:id="rId35"/>
            </p:custDataLst>
          </p:nvPr>
        </p:nvSpPr>
        <p:spPr bwMode="gray">
          <a:xfrm>
            <a:off x="5632450" y="24130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CB952C3-1975-4DE5-8B60-FD6895D04722}" type="datetime'''''''''''''''''''''''''5''''''''''''''4'''',0''''''''''%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54,0%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2" name="Metin Yer Tutucusu 178"/>
          <p:cNvSpPr>
            <a:spLocks noGrp="1"/>
          </p:cNvSpPr>
          <p:nvPr>
            <p:custDataLst>
              <p:tags r:id="rId36"/>
            </p:custDataLst>
          </p:nvPr>
        </p:nvSpPr>
        <p:spPr bwMode="auto">
          <a:xfrm>
            <a:off x="5159375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9966244-CBBD-4B65-9905-F25F4C33434F}" type="datetime'''''2''''''''''''''''''0''''1''''''''''''''3''''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2013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5" name="Metin Yer Tutucusu 120"/>
          <p:cNvSpPr>
            <a:spLocks noGrp="1"/>
          </p:cNvSpPr>
          <p:nvPr>
            <p:custDataLst>
              <p:tags r:id="rId37"/>
            </p:custDataLst>
          </p:nvPr>
        </p:nvSpPr>
        <p:spPr bwMode="gray">
          <a:xfrm>
            <a:off x="5083175" y="23241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1877499-B602-4512-AEF5-01DB6BB50496}" type="datetime'''''''''''''52'''''''',''''''''''''8''%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52,8%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8" name="Metin Yer Tutucusu 113"/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3987800" y="39909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26CAAC0-E4EB-4109-A5A9-8FF71ED7C3E0}" type="datetime'''''''''''''3''6,''''''''''''''''2''''''''''''''''%''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36,2%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4" name="Metin Yer Tutucusu 119"/>
          <p:cNvSpPr>
            <a:spLocks noGrp="1"/>
          </p:cNvSpPr>
          <p:nvPr>
            <p:custDataLst>
              <p:tags r:id="rId39"/>
            </p:custDataLst>
          </p:nvPr>
        </p:nvSpPr>
        <p:spPr bwMode="gray">
          <a:xfrm>
            <a:off x="5083175" y="38258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81DFC71-CCAF-44D8-B93A-FD06C7E17E14}" type="datetime'''''''''''''4''''''''''''7'''',''''''''''0''%''''''''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47,0%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9" name="Metin Yer Tutucusu 114"/>
          <p:cNvSpPr>
            <a:spLocks noGrp="1"/>
          </p:cNvSpPr>
          <p:nvPr>
            <p:custDataLst>
              <p:tags r:id="rId40"/>
            </p:custDataLst>
          </p:nvPr>
        </p:nvSpPr>
        <p:spPr bwMode="gray">
          <a:xfrm>
            <a:off x="3987800" y="24892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AB07258-6FA7-4E8A-8A99-FE37B8CC5B22}" type="datetime'63'',''7''''''''%''''''''''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63,7%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8" name="Metin Yer Tutucusu 175"/>
          <p:cNvSpPr>
            <a:spLocks noGrp="1"/>
          </p:cNvSpPr>
          <p:nvPr>
            <p:custDataLst>
              <p:tags r:id="rId41"/>
            </p:custDataLst>
          </p:nvPr>
        </p:nvSpPr>
        <p:spPr bwMode="auto">
          <a:xfrm>
            <a:off x="351790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EE9FD00-A656-406A-A7DD-A73A37D0D506}" type="datetime'''20''''''''''''''''''''''''''''''''1''''''''''''''''''''0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2010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2" name="Metin Yer Tutucusu 117"/>
          <p:cNvSpPr>
            <a:spLocks noGrp="1"/>
          </p:cNvSpPr>
          <p:nvPr>
            <p:custDataLst>
              <p:tags r:id="rId42"/>
            </p:custDataLst>
          </p:nvPr>
        </p:nvSpPr>
        <p:spPr bwMode="gray">
          <a:xfrm>
            <a:off x="4533900" y="22066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84CE975-5B6C-478D-8EB7-4BA3030D3D3A}" type="datetime'''''4''''5'',''''3''''''''''''''%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45,3%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7" name="Metin Yer Tutucusu 102"/>
          <p:cNvSpPr>
            <a:spLocks noGrp="1"/>
          </p:cNvSpPr>
          <p:nvPr>
            <p:custDataLst>
              <p:tags r:id="rId43"/>
            </p:custDataLst>
          </p:nvPr>
        </p:nvSpPr>
        <p:spPr bwMode="gray">
          <a:xfrm>
            <a:off x="1797050" y="24828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0FC9BD2-6B0D-4058-94DE-721344542832}" type="datetime'''''6''3'''''''''''''''',''''''7%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63,7%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5" name="Metin Yer Tutucusu 172"/>
          <p:cNvSpPr>
            <a:spLocks noGrp="1"/>
          </p:cNvSpPr>
          <p:nvPr>
            <p:custDataLst>
              <p:tags r:id="rId44"/>
            </p:custDataLst>
          </p:nvPr>
        </p:nvSpPr>
        <p:spPr bwMode="auto">
          <a:xfrm>
            <a:off x="187325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C0C249D-0D26-45D9-8D4F-E850A8CAC17C}" type="datetime'''''''''2''0''''''0''''''''''''''''''''''''''''7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2007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6" name="Metin Yer Tutucusu 173"/>
          <p:cNvSpPr>
            <a:spLocks noGrp="1"/>
          </p:cNvSpPr>
          <p:nvPr>
            <p:custDataLst>
              <p:tags r:id="rId45"/>
            </p:custDataLst>
          </p:nvPr>
        </p:nvSpPr>
        <p:spPr bwMode="auto">
          <a:xfrm>
            <a:off x="241935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920072A-999E-42F0-820C-2C0006F90866}" type="datetime'''''''''''''2''''''''''0''''0''''''''''8''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2008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1" name="Metin Yer Tutucusu 96"/>
          <p:cNvSpPr>
            <a:spLocks noGrp="1"/>
          </p:cNvSpPr>
          <p:nvPr>
            <p:custDataLst>
              <p:tags r:id="rId46"/>
            </p:custDataLst>
          </p:nvPr>
        </p:nvSpPr>
        <p:spPr bwMode="gray">
          <a:xfrm>
            <a:off x="701675" y="22923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A5156AD-E6C1-47FF-92BA-A71E90510980}" type="datetime'''''5''''''''''1'''''''''''''',''''0''''''''''''%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51,0%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3" name="Metin Yer Tutucusu 98"/>
          <p:cNvSpPr>
            <a:spLocks noGrp="1"/>
          </p:cNvSpPr>
          <p:nvPr>
            <p:custDataLst>
              <p:tags r:id="rId47"/>
            </p:custDataLst>
          </p:nvPr>
        </p:nvSpPr>
        <p:spPr bwMode="gray">
          <a:xfrm>
            <a:off x="1250950" y="39401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C0CE37B-E950-46B4-B5B8-5C5B02786015}" type="datetime'3''''9'''''''',''''''''4''''''''%'''''''''''''">
              <a:rPr lang="en-US" sz="1500">
                <a:latin typeface="Times New Roman"/>
                <a:cs typeface="Times New Roman"/>
                <a:sym typeface="Times New Roman"/>
              </a:rPr>
              <a:pPr/>
              <a:t>39,4%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9" name="Metin Yer Tutucusu 104"/>
          <p:cNvSpPr>
            <a:spLocks noGrp="1"/>
          </p:cNvSpPr>
          <p:nvPr>
            <p:custDataLst>
              <p:tags r:id="rId48"/>
            </p:custDataLst>
          </p:nvPr>
        </p:nvSpPr>
        <p:spPr bwMode="gray">
          <a:xfrm>
            <a:off x="2343150" y="41116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0380B5E-CE83-43F3-9395-A5A642365EE3}" type="datetime'''''''''''''''2''''8'',''''''''''''''2''''''''''%'''''''''">
              <a:rPr lang="en-US" sz="1500">
                <a:latin typeface="Times New Roman"/>
                <a:cs typeface="Times New Roman"/>
                <a:sym typeface="Times New Roman"/>
              </a:rPr>
              <a:pPr/>
              <a:t>28,2%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4" name="Metin Yer Tutucusu 99"/>
          <p:cNvSpPr>
            <a:spLocks noGrp="1"/>
          </p:cNvSpPr>
          <p:nvPr>
            <p:custDataLst>
              <p:tags r:id="rId49"/>
            </p:custDataLst>
          </p:nvPr>
        </p:nvSpPr>
        <p:spPr bwMode="gray">
          <a:xfrm>
            <a:off x="1250950" y="24352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F01CE67-38CC-47EC-983F-0E8700069E5A}" type="datetime'6''''0'''''''''''''',''''''''6''''''''''''''''''''''''''%''''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60,6%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3" name="Metin Yer Tutucusu 171"/>
          <p:cNvSpPr>
            <a:spLocks noGrp="1"/>
          </p:cNvSpPr>
          <p:nvPr>
            <p:custDataLst>
              <p:tags r:id="rId50"/>
            </p:custDataLst>
          </p:nvPr>
        </p:nvSpPr>
        <p:spPr bwMode="auto">
          <a:xfrm>
            <a:off x="132715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32D8F4A-704D-4963-9DE9-8394F6BA8DEE}" type="datetime'''''''''''2''''''''''0''''''0''''''''6''''''''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2006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7" name="Metin Yer Tutucusu 174"/>
          <p:cNvSpPr>
            <a:spLocks noGrp="1"/>
          </p:cNvSpPr>
          <p:nvPr>
            <p:custDataLst>
              <p:tags r:id="rId51"/>
            </p:custDataLst>
          </p:nvPr>
        </p:nvSpPr>
        <p:spPr bwMode="auto">
          <a:xfrm>
            <a:off x="2968625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92F6285-EEEA-46E5-BC8C-2F8767ACC2E0}" type="datetime'''''''''''2''''''''''''''''''''''00''''''''''9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2009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0" name="Metin Yer Tutucusu 105"/>
          <p:cNvSpPr>
            <a:spLocks noGrp="1"/>
          </p:cNvSpPr>
          <p:nvPr>
            <p:custDataLst>
              <p:tags r:id="rId52"/>
            </p:custDataLst>
          </p:nvPr>
        </p:nvSpPr>
        <p:spPr bwMode="gray">
          <a:xfrm>
            <a:off x="2343150" y="26066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743CA61-6F86-49BD-A3C6-AB8B16FFC65A}" type="datetime'''7''1'''''''''''''',''''''''8''%''''''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71,8%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2" name="Metin Yer Tutucusu 170"/>
          <p:cNvSpPr>
            <a:spLocks noGrp="1"/>
          </p:cNvSpPr>
          <p:nvPr>
            <p:custDataLst>
              <p:tags r:id="rId53"/>
            </p:custDataLst>
          </p:nvPr>
        </p:nvSpPr>
        <p:spPr bwMode="auto">
          <a:xfrm>
            <a:off x="777875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7B2792C-6ACF-42A7-A7EE-B0A8331D1881}" type="datetime'''''''''''''''''''''''''''''2''''''''''''''''0''''''0''5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2005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1" name="Metin Yer Tutucusu 169"/>
          <p:cNvSpPr>
            <a:spLocks noGrp="1"/>
          </p:cNvSpPr>
          <p:nvPr>
            <p:custDataLst>
              <p:tags r:id="rId54"/>
            </p:custDataLst>
          </p:nvPr>
        </p:nvSpPr>
        <p:spPr bwMode="auto">
          <a:xfrm>
            <a:off x="22860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47D562F-7D60-4915-8DDB-FCC61A62761A}" type="datetime'''''''''''''''''''20''''''''''''''''0''''''''''''''4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2004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" name="Metin Yer Tutucusu 28"/>
          <p:cNvSpPr>
            <a:spLocks noGrp="1"/>
          </p:cNvSpPr>
          <p:nvPr>
            <p:custDataLst>
              <p:tags r:id="rId55"/>
            </p:custDataLst>
          </p:nvPr>
        </p:nvSpPr>
        <p:spPr bwMode="gray">
          <a:xfrm>
            <a:off x="152400" y="40989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9A00467-A971-4A96-B0A8-2FCDBBA2935E}" type="datetime'''''''2''''''''8'''''''''''''''''''''''',9''''''''%'''''''">
              <a:rPr lang="en-US" sz="1500">
                <a:latin typeface="Times New Roman"/>
                <a:cs typeface="Times New Roman"/>
                <a:sym typeface="Times New Roman"/>
              </a:rPr>
              <a:pPr/>
              <a:t>28,9%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" name="Metin Yer Tutucusu 29"/>
          <p:cNvSpPr>
            <a:spLocks noGrp="1"/>
          </p:cNvSpPr>
          <p:nvPr>
            <p:custDataLst>
              <p:tags r:id="rId56"/>
            </p:custDataLst>
          </p:nvPr>
        </p:nvSpPr>
        <p:spPr bwMode="gray">
          <a:xfrm>
            <a:off x="152400" y="25939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DD3A5F3-278A-40F6-A64E-DBDAC8B4FA10}" type="datetime'7''''''''''1'''''''''''',''''''''''''''''1''''''''''%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71,1%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0" name="Metin Yer Tutucusu 95"/>
          <p:cNvSpPr>
            <a:spLocks noGrp="1"/>
          </p:cNvSpPr>
          <p:nvPr>
            <p:custDataLst>
              <p:tags r:id="rId57"/>
            </p:custDataLst>
          </p:nvPr>
        </p:nvSpPr>
        <p:spPr bwMode="gray">
          <a:xfrm>
            <a:off x="701675" y="37973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FC99E4D-528F-4ACD-BBC2-38FE6D4CBC1E}" type="datetime'''''''''''''''''''''4''''''9,''''''''''''''0%'''''">
              <a:rPr lang="en-US" sz="1500">
                <a:latin typeface="Times New Roman"/>
                <a:cs typeface="Times New Roman"/>
                <a:sym typeface="Times New Roman"/>
              </a:rPr>
              <a:pPr/>
              <a:t>49,0%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3" name="Metin Yer Tutucusu 108"/>
          <p:cNvSpPr>
            <a:spLocks noGrp="1"/>
          </p:cNvSpPr>
          <p:nvPr>
            <p:custDataLst>
              <p:tags r:id="rId58"/>
            </p:custDataLst>
          </p:nvPr>
        </p:nvSpPr>
        <p:spPr bwMode="gray">
          <a:xfrm>
            <a:off x="2892425" y="24479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B7FFAEA-6A57-4EBF-BF1C-7667F6A4D77F}" type="datetime'''''''''''6''''''''''0'''''''''''''''''''',''''9%''''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60,9%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2" name="Metin Yer Tutucusu 107"/>
          <p:cNvSpPr>
            <a:spLocks noGrp="1"/>
          </p:cNvSpPr>
          <p:nvPr>
            <p:custDataLst>
              <p:tags r:id="rId59"/>
            </p:custDataLst>
          </p:nvPr>
        </p:nvSpPr>
        <p:spPr bwMode="gray">
          <a:xfrm>
            <a:off x="2892425" y="39497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D704293-8309-4E02-B9D7-49D410612E7D}" type="datetime'38'''''''''',''''9%'''''''''''''''''''''''''">
              <a:rPr lang="en-US" sz="1500">
                <a:latin typeface="Times New Roman"/>
                <a:cs typeface="Times New Roman"/>
                <a:sym typeface="Times New Roman"/>
              </a:rPr>
              <a:pPr/>
              <a:t>38,9%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6" name="Metin Yer Tutucusu 111"/>
          <p:cNvSpPr>
            <a:spLocks noGrp="1"/>
          </p:cNvSpPr>
          <p:nvPr>
            <p:custDataLst>
              <p:tags r:id="rId60"/>
            </p:custDataLst>
          </p:nvPr>
        </p:nvSpPr>
        <p:spPr bwMode="gray">
          <a:xfrm>
            <a:off x="3441700" y="26447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B89DC53-C94B-4475-8152-AE229A81B501}" type="datetime'''''''''''''''''''''''7''''4'',''0''''%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74,0%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6" name="Metin Yer Tutucusu 101"/>
          <p:cNvSpPr>
            <a:spLocks noGrp="1"/>
          </p:cNvSpPr>
          <p:nvPr>
            <p:custDataLst>
              <p:tags r:id="rId61"/>
            </p:custDataLst>
          </p:nvPr>
        </p:nvSpPr>
        <p:spPr bwMode="gray">
          <a:xfrm>
            <a:off x="1797050" y="39878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C177289-8CF1-4AAF-872D-8CD99DD13CE9}" type="datetime'''''''''3''''''''''''''6'''''''''',3''''''''''''''''%'''">
              <a:rPr lang="en-US" sz="1500">
                <a:latin typeface="Times New Roman"/>
                <a:cs typeface="Times New Roman"/>
                <a:sym typeface="Times New Roman"/>
              </a:rPr>
              <a:pPr/>
              <a:t>36,3%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2" name="Metin Yer Tutucusu 2"/>
          <p:cNvSpPr>
            <a:spLocks noGrp="1"/>
          </p:cNvSpPr>
          <p:nvPr>
            <p:custDataLst>
              <p:tags r:id="rId62"/>
            </p:custDataLst>
          </p:nvPr>
        </p:nvSpPr>
        <p:spPr bwMode="gray">
          <a:xfrm>
            <a:off x="8369300" y="40671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AF7D860-B4EB-4F92-B4C0-D85CBFDECF8C}" type="datetime'''''3''''''0'''''''''''''''''''''''''''',''9%''''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30,9%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1" name="Metin Yer Tutucusu 179"/>
          <p:cNvSpPr>
            <a:spLocks noGrp="1"/>
          </p:cNvSpPr>
          <p:nvPr>
            <p:custDataLst>
              <p:tags r:id="rId63"/>
            </p:custDataLst>
          </p:nvPr>
        </p:nvSpPr>
        <p:spPr bwMode="auto">
          <a:xfrm>
            <a:off x="8413750" y="47593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6AD0F04-3424-4CE5-BFF7-AE9B69354449}" type="datetime'''''2''''''''''''01''''''7''-''''''Q''''''''''''''3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2017-Q3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3" name="Metin Yer Tutucusu 2"/>
          <p:cNvSpPr>
            <a:spLocks noGrp="1"/>
          </p:cNvSpPr>
          <p:nvPr>
            <p:custDataLst>
              <p:tags r:id="rId64"/>
            </p:custDataLst>
          </p:nvPr>
        </p:nvSpPr>
        <p:spPr bwMode="gray">
          <a:xfrm>
            <a:off x="8369300" y="26289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02BD2D9-A2D1-41F0-8819-EE4374C25E20}" type="datetime'''''''''''''''64'''''''',''7''''''''''%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64,7%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0" name="Metin Yer Tutucusu 2"/>
          <p:cNvSpPr>
            <a:spLocks noGrp="1"/>
          </p:cNvSpPr>
          <p:nvPr>
            <p:custDataLst>
              <p:tags r:id="rId65"/>
            </p:custDataLst>
          </p:nvPr>
        </p:nvSpPr>
        <p:spPr bwMode="gray">
          <a:xfrm>
            <a:off x="7273925" y="38735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914B6D9-71F3-470D-995D-5496DD2ECBC9}" type="datetime'''''4''''''3'''''''''''''''''',''''''''''''''9''''''''''%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43,9%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7" name="Metin Yer Tutucusu 2"/>
          <p:cNvSpPr>
            <a:spLocks noGrp="1"/>
          </p:cNvSpPr>
          <p:nvPr>
            <p:custDataLst>
              <p:tags r:id="rId66"/>
            </p:custDataLst>
          </p:nvPr>
        </p:nvSpPr>
        <p:spPr bwMode="gray">
          <a:xfrm>
            <a:off x="7273925" y="24225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38AEDB3-534F-4D48-B336-EB358C47F43B}" type="datetime'''5''''''''''''''2'''''''',''''''''''''''5''''''%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52,5%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5" name="Metin Yer Tutucusu 180"/>
          <p:cNvSpPr>
            <a:spLocks noGrp="1"/>
          </p:cNvSpPr>
          <p:nvPr>
            <p:custDataLst>
              <p:tags r:id="rId67"/>
            </p:custDataLst>
          </p:nvPr>
        </p:nvSpPr>
        <p:spPr bwMode="auto">
          <a:xfrm>
            <a:off x="-379413" y="1638300"/>
            <a:ext cx="50006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8C03CFAC-C281-421C-818E-5045B7FFE116}" type="datetime'''T''ar''''''''''''''''''''''''''''''ım''''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Tarım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6" name="Metin Yer Tutucusu 181"/>
          <p:cNvSpPr>
            <a:spLocks noGrp="1"/>
          </p:cNvSpPr>
          <p:nvPr>
            <p:custDataLst>
              <p:tags r:id="rId68"/>
            </p:custDataLst>
          </p:nvPr>
        </p:nvSpPr>
        <p:spPr bwMode="auto">
          <a:xfrm>
            <a:off x="-430213" y="2593975"/>
            <a:ext cx="55086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F323AA71-8873-4461-8EA6-C8D52828C19C}" type="datetime'''''''''S''an''''a''''''''''''''''''y''''''''''''i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Sanayi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" name="Metin Yer Tutucusu 12"/>
          <p:cNvSpPr>
            <a:spLocks noGrp="1"/>
          </p:cNvSpPr>
          <p:nvPr>
            <p:custDataLst>
              <p:tags r:id="rId69"/>
            </p:custDataLst>
          </p:nvPr>
        </p:nvSpPr>
        <p:spPr bwMode="auto">
          <a:xfrm>
            <a:off x="9099550" y="1524000"/>
            <a:ext cx="4445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3A775420-403B-4B50-BAC6-D511A3660DD3}" type="datetime'''''''''''''''''''''''''''''''''''''10''''''''''0%'''''''''''">
              <a:rPr lang="en-US" sz="1500">
                <a:latin typeface="Times New Roman"/>
                <a:cs typeface="Times New Roman"/>
                <a:sym typeface="Times New Roman"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100%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2" name="Metin Yer Tutucusu 2"/>
          <p:cNvSpPr>
            <a:spLocks noGrp="1"/>
          </p:cNvSpPr>
          <p:nvPr>
            <p:custDataLst>
              <p:tags r:id="rId70"/>
            </p:custDataLst>
          </p:nvPr>
        </p:nvSpPr>
        <p:spPr bwMode="gray">
          <a:xfrm>
            <a:off x="7823200" y="38766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FA6F9ED-B108-48D9-B9BE-A5555C21F34B}" type="datetime'''''''''4''''''3'''''',''''''''''''''''''''''''''''6''''%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43,6%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6" name="Metin Yer Tutucusu 179"/>
          <p:cNvSpPr>
            <a:spLocks noGrp="1"/>
          </p:cNvSpPr>
          <p:nvPr>
            <p:custDataLst>
              <p:tags r:id="rId71"/>
            </p:custDataLst>
          </p:nvPr>
        </p:nvSpPr>
        <p:spPr bwMode="auto">
          <a:xfrm>
            <a:off x="7318375" y="47593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8C461AD-EE48-42A7-967F-3237EDEE92EB}" type="datetime'''''''''20''''''1''''7''''''''''''-Q''''''''1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2017-Q1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3" name="Metin Yer Tutucusu 2"/>
          <p:cNvSpPr>
            <a:spLocks noGrp="1"/>
          </p:cNvSpPr>
          <p:nvPr>
            <p:custDataLst>
              <p:tags r:id="rId72"/>
            </p:custDataLst>
          </p:nvPr>
        </p:nvSpPr>
        <p:spPr bwMode="gray">
          <a:xfrm>
            <a:off x="7823200" y="23780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B1E1F68-B1B9-4901-8D23-B7700753C560}" type="datetime'''''''''''55'''''''''''''''''''''''',''9''%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55,9%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1" name="Metin Yer Tutucusu 179"/>
          <p:cNvSpPr>
            <a:spLocks noGrp="1"/>
          </p:cNvSpPr>
          <p:nvPr>
            <p:custDataLst>
              <p:tags r:id="rId73"/>
            </p:custDataLst>
          </p:nvPr>
        </p:nvSpPr>
        <p:spPr bwMode="auto">
          <a:xfrm>
            <a:off x="7867650" y="47593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8EDDB46-3E76-4494-8901-5F7881EE7030}" type="datetime'''2''0''''17-''''''''Q''''''''''''2''''''''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2017-Q2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7" name="Metin Yer Tutucusu 182"/>
          <p:cNvSpPr>
            <a:spLocks noGrp="1"/>
          </p:cNvSpPr>
          <p:nvPr>
            <p:custDataLst>
              <p:tags r:id="rId74"/>
            </p:custDataLst>
          </p:nvPr>
        </p:nvSpPr>
        <p:spPr bwMode="auto">
          <a:xfrm>
            <a:off x="-690563" y="4098925"/>
            <a:ext cx="81121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4123E4DB-8F98-4641-B848-7E8BB1BD4D1D}" type="datetime'''H''''''''''''''''iz''m''''''''''etle''''''''''''''r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Hizmetler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12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Nesne 2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4869371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" name="think-cell Slide" r:id="rId18" imgW="416" imgH="416" progId="TCLayout.ActiveDocument.1">
                  <p:embed/>
                </p:oleObj>
              </mc:Choice>
              <mc:Fallback>
                <p:oleObj name="think-cell Slide" r:id="rId18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ikdörtgen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5" name="Nesne 4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41578873"/>
              </p:ext>
            </p:extLst>
          </p:nvPr>
        </p:nvGraphicFramePr>
        <p:xfrm>
          <a:off x="0" y="1308100"/>
          <a:ext cx="9220148" cy="3441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" name="Çizelge" r:id="rId20" imgW="9220148" imgH="3441885" progId="MSGraph.Chart.8">
                  <p:embed followColorScheme="full"/>
                </p:oleObj>
              </mc:Choice>
              <mc:Fallback>
                <p:oleObj name="Çizelge" r:id="rId20" imgW="9220148" imgH="344188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1308100"/>
                        <a:ext cx="9220148" cy="34418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Metin Yer Tutucusu 207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7580313" y="4716463"/>
            <a:ext cx="747713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CF047C9-E459-4BB2-87D6-DE2566625719}" type="datetime'''''A''ğ''''''''''u''s''''t''''''''''''o''s''-201''''8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Ağustos-2018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6" name="Metin Yer Tutucusu 205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6105525" y="4716463"/>
            <a:ext cx="725488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D9E9E8F-602D-4BF3-9DB5-D87526F1F0B7}" type="datetime'''''Ha''''z''''''''''''i''''''''ra''n''-20''18''''''''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Haziran-2018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2" name="Metin Yer Tutucusu 201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3224213" y="4716463"/>
            <a:ext cx="544513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52276D8-0F9E-4C8A-821A-2F5FEA553A8C}" type="datetime'Şu''''ba''''''t''''''-2''''0''''1''''''''8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Şubat-2018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3" name="Metin Yer Tutucusu 202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000500" y="4716463"/>
            <a:ext cx="477838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13BFB6A-88C7-4EC6-AFC4-D767E3538ACD}" type="datetime'''M''''a''''''''r''t''''-''2''''0''''''''''''''''18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Mart-2018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1" name="Metin Yer Tutucusu 200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2498725" y="4716463"/>
            <a:ext cx="509588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182B7C3-664F-4EFD-857E-DE4D91B67287}" type="datetime'O''''''''''''''c''a''''k''-''''2''0''''''''''''1''''''8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Ocak-2018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9" name="Metin Yer Tutucusu 12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8435975" y="4716463"/>
            <a:ext cx="522288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6A651F6-3083-4A3E-A9C3-2DA1A41DA63D}" type="datetime'''''''Ey''''l''''''ül''''-''2''''0''''''''''''''''18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Eylül-2018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4" name="Metin Yer Tutucusu 203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4703763" y="4716463"/>
            <a:ext cx="555625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557BD9A-39DD-4EBD-AAB1-CA4309687E2C}" type="datetime'''N''''''''''i''''''''s''a''''n''-2''''''0''18''''''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Nisan-2018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5" name="Metin Yer Tutucusu 204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5429250" y="4716463"/>
            <a:ext cx="590550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CBE67FB-60FD-4179-9F50-A1B30FD12850}" type="datetime'''''''M''''a''y''''''''''''ı''s''-2''0''''''1''''8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Mayıs-2018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7" name="Metin Yer Tutucusu 206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6815138" y="4716463"/>
            <a:ext cx="790575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F85B632-F975-4EA3-A027-D32725247068}" type="datetime'''Tem''''''mu''''z''''''''''''''''''-''''''''2''''0''''18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Temmuz-2018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8" name="Metin Yer Tutucusu 198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960438" y="4716463"/>
            <a:ext cx="612775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59BDB48-1AAD-490D-A54D-4519A6F680AC}" type="datetime'''''''''''''Kas''''ı''''m''-2''0''''17''''''''''''''''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Kasım-2017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7" name="Metin Yer Tutucusu 197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263525" y="4716463"/>
            <a:ext cx="522288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0C582F2-A0A9-4C65-8094-6AB93ED72D47}" type="datetime'''''''E''''''k''''im''''-2''''''''''01''''''7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Ekim-2017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9" name="Metin Yer Tutucusu 199"/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1709738" y="4716463"/>
            <a:ext cx="601663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305A9B7-E2DF-4A38-8A8E-03BFCCFE5120}" type="datetime'''''A''r''''al''''''''''ı''''''k-''2''''0''''''''1''''''''7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Aralık-2017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30172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4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#d.%#m.%Y&lt;/m_strFormatTime&gt;&lt;/m_precDefaultDate&gt;&lt;m_precDefaultYear/&gt;&lt;m_precDefaultQuarter/&gt;&lt;m_precDefaultMonth/&gt;&lt;m_precDefaultWeek/&gt;&lt;m_precDefaultDay/&gt;&lt;m_mruColor&gt;&lt;m_vecMRU length=&quot;6&quot;&gt;&lt;elem m_fUsage=&quot;1.89999999999999990000E+000&quot;&gt;&lt;m_msothmcolidx val=&quot;0&quot;/&gt;&lt;m_rgb r=&quot;56&quot; g=&quot;69&quot; b=&quot;f1&quot;/&gt;&lt;m_ppcolschidx tagver0=&quot;23004&quot; tagname0=&quot;m_ppcolschidxUNRECOGNIZED&quot; val=&quot;0&quot;/&gt;&lt;m_nBrightness val=&quot;0&quot;/&gt;&lt;/elem&gt;&lt;elem m_fUsage=&quot;1.18754100000000020000E+000&quot;&gt;&lt;m_msothmcolidx val=&quot;0&quot;/&gt;&lt;m_rgb r=&quot;fd&quot; g=&quot;c7&quot; b=&quot;b&quot;/&gt;&lt;m_ppcolschidx tagver0=&quot;23004&quot; tagname0=&quot;m_ppcolschidxUNRECOGNIZED&quot; val=&quot;0&quot;/&gt;&lt;m_nBrightness val=&quot;0&quot;/&gt;&lt;/elem&gt;&lt;elem m_fUsage=&quot;8.10000000000000050000E-001&quot;&gt;&lt;m_msothmcolidx val=&quot;0&quot;/&gt;&lt;m_rgb r=&quot;bb&quot; g=&quot;ca&quot; b=&quot;fb&quot;/&gt;&lt;m_ppcolschidx tagver0=&quot;23004&quot; tagname0=&quot;m_ppcolschidxUNRECOGNIZED&quot; val=&quot;0&quot;/&gt;&lt;m_nBrightness val=&quot;0&quot;/&gt;&lt;/elem&gt;&lt;elem m_fUsage=&quot;7.29000000000000090000E-001&quot;&gt;&lt;m_msothmcolidx val=&quot;0&quot;/&gt;&lt;m_rgb r=&quot;c1&quot; g=&quot;b&quot; b=&quot;2b&quot;/&gt;&lt;m_ppcolschidx tagver0=&quot;23004&quot; tagname0=&quot;m_ppcolschidxUNRECOGNIZED&quot; val=&quot;0&quot;/&gt;&lt;m_nBrightness val=&quot;0&quot;/&gt;&lt;/elem&gt;&lt;elem m_fUsage=&quot;5.90490000000000180000E-001&quot;&gt;&lt;m_msothmcolidx val=&quot;0&quot;/&gt;&lt;m_rgb r=&quot;2b&quot; g=&quot;f3&quot; b=&quot;f9&quot;/&gt;&lt;m_ppcolschidx tagver0=&quot;23004&quot; tagname0=&quot;m_ppcolschidxUNRECOGNIZED&quot; val=&quot;0&quot;/&gt;&lt;m_nBrightness val=&quot;0&quot;/&gt;&lt;/elem&gt;&lt;elem m_fUsage=&quot;4.78296900000000140000E-001&quot;&gt;&lt;m_msothmcolidx val=&quot;0&quot;/&gt;&lt;m_rgb r=&quot;e9&quot; g=&quot;5&quot; b=&quot;3f&quot;/&gt;&lt;m_ppcolschidx tagver0=&quot;23004&quot; tagname0=&quot;m_ppcolschidxUNRECOGNIZED&quot; val=&quot;0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_KluM.unE.K07JcMq61b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j7ySHUnK02BpfH3rIsq8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Pj5avj7ikih.4Nn4mYxu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KcGcaIqTbiu9.Ovfvy4C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J_x2H8DBUG9yi.Ac0_vKg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3RGrjs0MkeTrD.qujWeIw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b..9qgN6UO7W03skQeS4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e5ETDJmkESZiVh5US802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Nsq7dzBQ06FDzSqjRhyD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KPhAOrhyE.QV6iPzBI1XA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_byuaGl1kyJCI1xKLxc1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f9Rd6Pr0ka.ZorpLPwg6g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4U8BmsTE.Xbr5iB5jF7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CTASmZ9S0WtjcLnPQln2Q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2tWTb4IQqC2CDScP7hG.g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ZNfZTNORuSTG43IG7_mS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gfJy5ZA_06GGG0yrLCPw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mv4PY30ZkKhwj0YLCfi3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BB6QWSAmECA6mBz_JC6BQ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mioFf6Cc0GIngWJypbHvA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8XET5PQSyaBy4L01dG24g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4bMRRf0ScyQjmdW0zCCL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nFHI2ZIEaPhmKmSLqp3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qc_.LuyReuf0ORRR1eafQ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EaygSAXUS29KqwW_xA8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lKhxScT3E2AIUTrt7mvxQ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PhAh0FCNUaL5SwdIter6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D0Xt.EyPUGzgCRmYhiIC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48TWgHyRHaBOSHLyfHApQ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PdZTFy.Dkqb0Ud5Wycou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aFXf68oQhyiR5LSQ2bQv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mhO8xseS0yMlxXTwd8Nzw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zJvBg_YLUKNq7Lp.Qclg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s8fAWUNvUSc84Er7ucZU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rnyYxw93kiDlILY5cCorA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FVrUFPKqUakzOCrU.2FwA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TCpWsLW1UCdforORCY9GA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N.hFuHjxU6nnL5KddeLzA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f9BqgtfgE6pg76Hu0hc6A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sBVHcuZ0Ee0eTXpc7hs7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iO15.5mXkuiOSdRs5Ki2g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FWKfz9U0aqyoX.YawOYg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1SYEMiG9E286sKm4ogWKA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jb03Erv5kGwMEUEhA4Im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gy2_S_kzEyzGoPS0iyjsw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fdkJV0z4kuExNxGMl.HhA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rB.0qO5T0afMjJNAlVQF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ehwur_ZuUWtC2_msbbfXA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vmRamHe5E63OdQt6J2yLA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OBJ7nxv1EaZzjnoKbep8w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daZXmI0X0.ej6091x6VCw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aDQMjQoj0aEQ_RtfXN.iw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181y1r6CESmjkCqYy9BBA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Djy5yRU70.J0yjypnEbrg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8HgqhNasUi8Ngno0fsNq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iULU_.l2U2rR66Hp6L.2g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6ABZvifckyeXOJ2OHMnb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PAw43uGd0KQ3Vz8.xPtlg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Z_xgcl_Ak.oxGXsEb4_RA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0XPXgtvmU2PkQcHwATCcg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pKW8Pa01U.F0pz.8jTCww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Uoe.kQRxUm7ijhXV9QXcg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c_uPE6bxUilH8uO8xN2aQ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0z1fL7nQwarHiuzu1t53A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fw9bBJ8TGe.8dXUA6kpDA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7nBAoYySZaCFqOB7AC4w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y3uvay94UC5ya5fagXD6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CiCfScScKFCz4_RIsPvQ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Bo38UluR2aFjl7UkrnZ3Q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Y3gbmnbxEe3iWWtNGkNvQ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C_rwklJ_0CFmzD4Pbpqlg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HG6PQfL0GXrrS.iaazoA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RmCV_KQ1u_5iAKwlKSug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Kt6E9WuQlGE9O6CEd.lwQ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n65khUGTJag4JJS6d2FDw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Q66k8SGTqSTGCZzqPFn2A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4BOc.qDJ0m69nQp_9sVN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XlmwYZXLk.nqR7K1KD1qg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HOwEQNbkUaJfN87NXEr.g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Ej3HQVgv02D5RYCMtivbQ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AIkrzpcVkew.EOqOrdlPA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zDOYI7d0WHbq2uNNj4bQ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eY7TScBUqnxbN.Ab.MRg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nIPQbybkioE91anPRqEg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ZvvNTrgLEmz8714lCqa_g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cTpM7RBVE27i9_dCd.9WA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NjEMLWukSnD5bAlSuD6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v0ppaSuuUe8IEEYSktmQA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5EgrVKKFEyG20lsF8kwkg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8MIf2SQokaGqNnJgfMf0A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ZR5RuC7506CwG4xQTUttg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L.XTsobkKyUjFDkA2J0Q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W119r5hIES4jEcosLSrb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iN9t2Jbl0qnIL3nIQYhn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M9ODcu_ukCL08TtrG_ed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OTO53SORU2SZsN_ocAZR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wN09cVMCkGoFdN06kPDu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YMrXDD3AUmHqJ7CJj36S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HOwEQNbkUaJfN87NXEr.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7q82wHk9ECG.1xJytzaG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KM9kFBlIkSFixp3yCc2P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Yok4WA1j0y6ORwT1Xh57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YUtlOzSr2eIajIuKqnW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mv4PY30ZkKhwj0YLCfi3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cT_EcSGUEu0u1cYoSUbm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gfJy5ZA_06GGG0yrLCPw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_byuaGl1kyJCI1xKLxc1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PL5yh21SsC6J1B3iU4_O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ba8u_DvSHqFb.CbO7FPJ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jgobUF8Qs60Qs.xXgumD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BLEeSvz4kWSzNMdu6xHt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Thdk._S52YFocFQ2sCC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Wb4Zm7GQMqST7fdiHPu3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wg7s49RBk6FadxUzMfM1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5Qm3lnGQ02zrjipjRt2V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w91zDBSxeIvAZTRCQhz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30I8q3ZT62_qw_djHGKn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WO0cz.HQRuKTdvC47xzJ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UpJPhrWSfmPvpUyuDvnD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2zVyvbvSkKrRSTFliRiI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Fq_JgWOR42OkHmozq_Y4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yPL4clLRN6_0fV8Ol6YE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HG6PQfL0GXrrS.iaazo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IN_oKBuk0GcHIcbLfxzE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FFS8hkYPEC6iY219Qt8I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55kNtBkSkG9D2Ny.FdgC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EU9LFLhTESNpY0qK3jHx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g3Zv4vmlkyk_MYb4G.EN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TCpWsLW1UCdforORCY9G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hPmvXTRq02ilxMIvZAsa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gESUuTQXuSUpzejbSEK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TAqa8qySMK7UxcThMYY7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PdZTFy.Dkqb0Ud5Wycou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j6bKuQajE6aXXQ_ZWyS_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r1p029.l0.4E6NwFy53d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f9BqgtfgE6pg76Hu0hc6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v1ZADoRgCd.Wy5XCiph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PhAh0FCNUaL5SwdIter6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ey0pz0ASq6t8AIicqo2v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aN5PoYUTyWolL2EhQcN5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79ZrPfYlkSs5JSEKyl83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FvsbYYvQyOTGJ8PRUdXw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ynCdCnQhKxskQahTkU7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VzhDnhESLGHF3egvDukVw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xORLJBUS6WJzCKp4QPbd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.tTGpI9x0uv27rNK8MOr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95dlMiLRmKlZSCMNPRyF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UuybuuYQEuHkVJggDzyc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eWSsMwPReKF9q_h50A.A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AR_tNuBRDumAbAHGjdLn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rGPZuYhTwucnhocbDjf8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__bj3ErSqatw.Dy9AkwF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m3tMHioPUSLsTzUWB25N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RcdMX23Q9eqOC5TqUENK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syW0o_VRjONIuX3SwoRW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lIlECoTZGSjPNVuoyCs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bi1prSYt0OrPZEI_ZFTA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cMn.kz4QSebyNitLMD4.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5r4D.pSlWRMeot7BvLT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4Jv5y9XS42Xuc6KnSFrt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6qpIkldQxidhud32xPHU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4C05ck9TbadDUccvIji6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N.hFuHjxU6nnL5KddeLz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rnyYxw93kiDlILY5cCor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sBVHcuZ0Ee0eTXpc7hs7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FWKfz9U0aqyoX.YawOY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Nfw_wWJUmnttDDaNa0q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.JwrxrLgEuFaFPlE8f4R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EaygSAXUS29KqwW_xA8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TUyRr7OrEmV_ysXHUyKh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Uoe.kQRxUm7ijhXV9QXc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6ABZvifckyeXOJ2OHMnb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PAw43uGd0KQ3Vz8.xPtlg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4q4492bSuaGj2X7VHaBf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o4KB5qZTreaK8DOigENj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HOwEQNbkUaJfN87NXEr.g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7q82wHk9ECG.1xJytzaGA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142</Words>
  <Application>Microsoft Office PowerPoint</Application>
  <PresentationFormat>Ekran Gösterisi (4:3)</PresentationFormat>
  <Paragraphs>134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Ofis Teması</vt:lpstr>
      <vt:lpstr>think-cell Slide</vt:lpstr>
      <vt:lpstr>Microsoft Graph Chart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Asus11PC</dc:creator>
  <cp:lastModifiedBy>ASUS 14</cp:lastModifiedBy>
  <cp:revision>65</cp:revision>
  <dcterms:created xsi:type="dcterms:W3CDTF">2015-02-13T20:09:52Z</dcterms:created>
  <dcterms:modified xsi:type="dcterms:W3CDTF">2017-11-16T13:04:36Z</dcterms:modified>
</cp:coreProperties>
</file>